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</p:sldMasterIdLst>
  <p:notesMasterIdLst>
    <p:notesMasterId r:id="rId15"/>
  </p:notesMasterIdLst>
  <p:sldIdLst>
    <p:sldId id="256" r:id="rId6"/>
    <p:sldId id="257" r:id="rId7"/>
    <p:sldId id="258" r:id="rId8"/>
    <p:sldId id="260" r:id="rId9"/>
    <p:sldId id="264" r:id="rId10"/>
    <p:sldId id="262" r:id="rId11"/>
    <p:sldId id="263" r:id="rId12"/>
    <p:sldId id="259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30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5A42-91BA-4D8B-BD75-01A5300DCB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43C36-40CE-4322-85D9-A4F0357D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43C36-40CE-4322-85D9-A4F0357D9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43C36-40CE-4322-85D9-A4F0357D9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98927" y="2149632"/>
            <a:ext cx="5240800" cy="178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98927" y="5097800"/>
            <a:ext cx="5240800" cy="35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Flamenco"/>
                <a:ea typeface="Flamenco"/>
                <a:cs typeface="Flamenco"/>
                <a:sym typeface="Flamenc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092437" y="4175713"/>
            <a:ext cx="2488800" cy="2798800"/>
            <a:chOff x="-709428" y="256660"/>
            <a:chExt cx="1866600" cy="2099100"/>
          </a:xfrm>
        </p:grpSpPr>
        <p:sp>
          <p:nvSpPr>
            <p:cNvPr id="12" name="Google Shape;12;p2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4500040">
            <a:off x="2854765" y="-2035530"/>
            <a:ext cx="2975111" cy="3518695"/>
            <a:chOff x="7923400" y="2500218"/>
            <a:chExt cx="2231400" cy="2639100"/>
          </a:xfrm>
        </p:grpSpPr>
        <p:sp>
          <p:nvSpPr>
            <p:cNvPr id="15" name="Google Shape;15;p2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5662917" y="436334"/>
            <a:ext cx="1778200" cy="208767"/>
            <a:chOff x="3878750" y="485850"/>
            <a:chExt cx="1333650" cy="156575"/>
          </a:xfrm>
        </p:grpSpPr>
        <p:sp>
          <p:nvSpPr>
            <p:cNvPr id="18" name="Google Shape;18;p2"/>
            <p:cNvSpPr/>
            <p:nvPr/>
          </p:nvSpPr>
          <p:spPr>
            <a:xfrm>
              <a:off x="3878750" y="492700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74"/>
                    <a:pt x="92" y="365"/>
                    <a:pt x="183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92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187275" y="538175"/>
              <a:ext cx="18250" cy="16975"/>
            </a:xfrm>
            <a:custGeom>
              <a:avLst/>
              <a:gdLst/>
              <a:ahLst/>
              <a:cxnLst/>
              <a:rect l="l" t="t" r="r" b="b"/>
              <a:pathLst>
                <a:path w="730" h="679" extrusionOk="0">
                  <a:moveTo>
                    <a:pt x="370" y="1"/>
                  </a:moveTo>
                  <a:cubicBezTo>
                    <a:pt x="208" y="1"/>
                    <a:pt x="58" y="115"/>
                    <a:pt x="31" y="279"/>
                  </a:cubicBezTo>
                  <a:cubicBezTo>
                    <a:pt x="0" y="461"/>
                    <a:pt x="122" y="644"/>
                    <a:pt x="304" y="674"/>
                  </a:cubicBezTo>
                  <a:cubicBezTo>
                    <a:pt x="323" y="677"/>
                    <a:pt x="342" y="679"/>
                    <a:pt x="361" y="679"/>
                  </a:cubicBezTo>
                  <a:cubicBezTo>
                    <a:pt x="523" y="679"/>
                    <a:pt x="672" y="564"/>
                    <a:pt x="700" y="400"/>
                  </a:cubicBezTo>
                  <a:cubicBezTo>
                    <a:pt x="730" y="218"/>
                    <a:pt x="608" y="36"/>
                    <a:pt x="426" y="5"/>
                  </a:cubicBezTo>
                  <a:cubicBezTo>
                    <a:pt x="407" y="2"/>
                    <a:pt x="38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03550" y="485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85450" y="633275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214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92"/>
                    <a:pt x="30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91850" y="581600"/>
              <a:ext cx="20550" cy="21300"/>
            </a:xfrm>
            <a:custGeom>
              <a:avLst/>
              <a:gdLst/>
              <a:ahLst/>
              <a:cxnLst/>
              <a:rect l="l" t="t" r="r" b="b"/>
              <a:pathLst>
                <a:path w="822" h="852" extrusionOk="0">
                  <a:moveTo>
                    <a:pt x="426" y="1"/>
                  </a:moveTo>
                  <a:cubicBezTo>
                    <a:pt x="183" y="1"/>
                    <a:pt x="1" y="214"/>
                    <a:pt x="1" y="426"/>
                  </a:cubicBezTo>
                  <a:cubicBezTo>
                    <a:pt x="1" y="669"/>
                    <a:pt x="183" y="852"/>
                    <a:pt x="426" y="852"/>
                  </a:cubicBezTo>
                  <a:cubicBezTo>
                    <a:pt x="639" y="852"/>
                    <a:pt x="821" y="669"/>
                    <a:pt x="821" y="426"/>
                  </a:cubicBezTo>
                  <a:cubicBezTo>
                    <a:pt x="821" y="214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90625" y="51930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-3819165">
            <a:off x="254880" y="4980829"/>
            <a:ext cx="1394717" cy="560320"/>
            <a:chOff x="2662775" y="4427850"/>
            <a:chExt cx="1046063" cy="42025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3468675" y="46717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3202088" y="48328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3026375" y="4727625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3315313" y="47964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400000">
              <a:off x="2748250" y="481197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5400000">
              <a:off x="2748250" y="4583250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3699688" y="45684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3660163" y="47416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3052975" y="4515625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3014600" y="467710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2940525" y="4571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3458038" y="4639850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3183088" y="47850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662775" y="46565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2992988" y="442785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10700845" y="5808807"/>
            <a:ext cx="727244" cy="1165696"/>
            <a:chOff x="649350" y="858950"/>
            <a:chExt cx="740675" cy="1187225"/>
          </a:xfrm>
        </p:grpSpPr>
        <p:sp>
          <p:nvSpPr>
            <p:cNvPr id="41" name="Google Shape;41;p2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48" name="Google Shape;48;p2"/>
            <p:cNvCxnSpPr>
              <a:stCxn id="41" idx="5"/>
              <a:endCxn id="42" idx="2"/>
            </p:cNvCxnSpPr>
            <p:nvPr/>
          </p:nvCxnSpPr>
          <p:spPr>
            <a:xfrm>
              <a:off x="1068160" y="932185"/>
              <a:ext cx="236100" cy="10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>
              <a:stCxn id="42" idx="4"/>
              <a:endCxn id="43" idx="0"/>
            </p:cNvCxnSpPr>
            <p:nvPr/>
          </p:nvCxnSpPr>
          <p:spPr>
            <a:xfrm flipH="1">
              <a:off x="1261325" y="1083825"/>
              <a:ext cx="85800" cy="3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>
              <a:stCxn id="43" idx="1"/>
              <a:endCxn id="44" idx="5"/>
            </p:cNvCxnSpPr>
            <p:nvPr/>
          </p:nvCxnSpPr>
          <p:spPr>
            <a:xfrm rot="10800000">
              <a:off x="1068090" y="1357840"/>
              <a:ext cx="1629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>
              <a:stCxn id="44" idx="3"/>
              <a:endCxn id="45" idx="6"/>
            </p:cNvCxnSpPr>
            <p:nvPr/>
          </p:nvCxnSpPr>
          <p:spPr>
            <a:xfrm flipH="1">
              <a:off x="820890" y="1357760"/>
              <a:ext cx="186600" cy="1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>
              <a:stCxn id="45" idx="5"/>
              <a:endCxn id="46" idx="1"/>
            </p:cNvCxnSpPr>
            <p:nvPr/>
          </p:nvCxnSpPr>
          <p:spPr>
            <a:xfrm>
              <a:off x="808385" y="1513635"/>
              <a:ext cx="114600" cy="23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>
              <a:stCxn id="46" idx="3"/>
              <a:endCxn id="47" idx="7"/>
            </p:cNvCxnSpPr>
            <p:nvPr/>
          </p:nvCxnSpPr>
          <p:spPr>
            <a:xfrm flipH="1">
              <a:off x="722690" y="1811535"/>
              <a:ext cx="200400" cy="161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54;p2"/>
          <p:cNvGrpSpPr/>
          <p:nvPr/>
        </p:nvGrpSpPr>
        <p:grpSpPr>
          <a:xfrm>
            <a:off x="9483151" y="6143801"/>
            <a:ext cx="1283767" cy="646100"/>
            <a:chOff x="5025163" y="4343000"/>
            <a:chExt cx="962825" cy="484575"/>
          </a:xfrm>
        </p:grpSpPr>
        <p:sp>
          <p:nvSpPr>
            <p:cNvPr id="55" name="Google Shape;55;p2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1009095" y="-315440"/>
            <a:ext cx="558900" cy="1246051"/>
            <a:chOff x="1698360" y="1672920"/>
            <a:chExt cx="419175" cy="934538"/>
          </a:xfrm>
        </p:grpSpPr>
        <p:sp>
          <p:nvSpPr>
            <p:cNvPr id="72" name="Google Shape;72;p2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8" name="Google Shape;78;p2"/>
            <p:cNvCxnSpPr>
              <a:stCxn id="72" idx="4"/>
              <a:endCxn id="73" idx="0"/>
            </p:cNvCxnSpPr>
            <p:nvPr/>
          </p:nvCxnSpPr>
          <p:spPr>
            <a:xfrm>
              <a:off x="1877985" y="1736220"/>
              <a:ext cx="63300" cy="189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2"/>
            <p:cNvCxnSpPr>
              <a:stCxn id="73" idx="3"/>
              <a:endCxn id="74" idx="7"/>
            </p:cNvCxnSpPr>
            <p:nvPr/>
          </p:nvCxnSpPr>
          <p:spPr>
            <a:xfrm flipH="1">
              <a:off x="1769805" y="1979800"/>
              <a:ext cx="149100" cy="18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2"/>
            <p:cNvCxnSpPr>
              <a:stCxn id="74" idx="0"/>
              <a:endCxn id="75" idx="4"/>
            </p:cNvCxnSpPr>
            <p:nvPr/>
          </p:nvCxnSpPr>
          <p:spPr>
            <a:xfrm rot="10800000">
              <a:off x="1729910" y="2007982"/>
              <a:ext cx="17400" cy="142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2"/>
            <p:cNvCxnSpPr>
              <a:stCxn id="74" idx="6"/>
              <a:endCxn id="76" idx="2"/>
            </p:cNvCxnSpPr>
            <p:nvPr/>
          </p:nvCxnSpPr>
          <p:spPr>
            <a:xfrm rot="10800000" flipH="1">
              <a:off x="1778960" y="2159032"/>
              <a:ext cx="275400" cy="2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2"/>
            <p:cNvCxnSpPr>
              <a:stCxn id="76" idx="4"/>
              <a:endCxn id="77" idx="0"/>
            </p:cNvCxnSpPr>
            <p:nvPr/>
          </p:nvCxnSpPr>
          <p:spPr>
            <a:xfrm flipH="1">
              <a:off x="2047785" y="2190607"/>
              <a:ext cx="38100" cy="353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2"/>
            <p:cNvCxnSpPr>
              <a:stCxn id="77" idx="1"/>
              <a:endCxn id="74" idx="5"/>
            </p:cNvCxnSpPr>
            <p:nvPr/>
          </p:nvCxnSpPr>
          <p:spPr>
            <a:xfrm rot="10800000">
              <a:off x="1769805" y="2204827"/>
              <a:ext cx="255600" cy="34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" name="Google Shape;84;p2"/>
          <p:cNvGrpSpPr/>
          <p:nvPr/>
        </p:nvGrpSpPr>
        <p:grpSpPr>
          <a:xfrm>
            <a:off x="4167551" y="6407967"/>
            <a:ext cx="1778200" cy="208767"/>
            <a:chOff x="3878750" y="485850"/>
            <a:chExt cx="1333650" cy="156575"/>
          </a:xfrm>
        </p:grpSpPr>
        <p:sp>
          <p:nvSpPr>
            <p:cNvPr id="85" name="Google Shape;85;p2"/>
            <p:cNvSpPr/>
            <p:nvPr/>
          </p:nvSpPr>
          <p:spPr>
            <a:xfrm>
              <a:off x="3878750" y="492700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74"/>
                    <a:pt x="92" y="365"/>
                    <a:pt x="183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92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187275" y="538175"/>
              <a:ext cx="18250" cy="16975"/>
            </a:xfrm>
            <a:custGeom>
              <a:avLst/>
              <a:gdLst/>
              <a:ahLst/>
              <a:cxnLst/>
              <a:rect l="l" t="t" r="r" b="b"/>
              <a:pathLst>
                <a:path w="730" h="679" extrusionOk="0">
                  <a:moveTo>
                    <a:pt x="370" y="1"/>
                  </a:moveTo>
                  <a:cubicBezTo>
                    <a:pt x="208" y="1"/>
                    <a:pt x="58" y="115"/>
                    <a:pt x="31" y="279"/>
                  </a:cubicBezTo>
                  <a:cubicBezTo>
                    <a:pt x="0" y="461"/>
                    <a:pt x="122" y="644"/>
                    <a:pt x="304" y="674"/>
                  </a:cubicBezTo>
                  <a:cubicBezTo>
                    <a:pt x="323" y="677"/>
                    <a:pt x="342" y="679"/>
                    <a:pt x="361" y="679"/>
                  </a:cubicBezTo>
                  <a:cubicBezTo>
                    <a:pt x="523" y="679"/>
                    <a:pt x="672" y="564"/>
                    <a:pt x="700" y="400"/>
                  </a:cubicBezTo>
                  <a:cubicBezTo>
                    <a:pt x="730" y="218"/>
                    <a:pt x="608" y="36"/>
                    <a:pt x="426" y="5"/>
                  </a:cubicBezTo>
                  <a:cubicBezTo>
                    <a:pt x="407" y="2"/>
                    <a:pt x="38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303550" y="485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85450" y="633275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214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92"/>
                    <a:pt x="30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191850" y="581600"/>
              <a:ext cx="20550" cy="21300"/>
            </a:xfrm>
            <a:custGeom>
              <a:avLst/>
              <a:gdLst/>
              <a:ahLst/>
              <a:cxnLst/>
              <a:rect l="l" t="t" r="r" b="b"/>
              <a:pathLst>
                <a:path w="822" h="852" extrusionOk="0">
                  <a:moveTo>
                    <a:pt x="426" y="1"/>
                  </a:moveTo>
                  <a:cubicBezTo>
                    <a:pt x="183" y="1"/>
                    <a:pt x="1" y="214"/>
                    <a:pt x="1" y="426"/>
                  </a:cubicBezTo>
                  <a:cubicBezTo>
                    <a:pt x="1" y="669"/>
                    <a:pt x="183" y="852"/>
                    <a:pt x="426" y="852"/>
                  </a:cubicBezTo>
                  <a:cubicBezTo>
                    <a:pt x="639" y="852"/>
                    <a:pt x="821" y="669"/>
                    <a:pt x="821" y="426"/>
                  </a:cubicBezTo>
                  <a:cubicBezTo>
                    <a:pt x="821" y="214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790625" y="51930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8859463" y="-744278"/>
            <a:ext cx="2180260" cy="2103731"/>
            <a:chOff x="480625" y="1839650"/>
            <a:chExt cx="701650" cy="704500"/>
          </a:xfrm>
        </p:grpSpPr>
        <p:sp>
          <p:nvSpPr>
            <p:cNvPr id="92" name="Google Shape;92;p2"/>
            <p:cNvSpPr/>
            <p:nvPr/>
          </p:nvSpPr>
          <p:spPr>
            <a:xfrm>
              <a:off x="480625" y="1839650"/>
              <a:ext cx="701650" cy="704500"/>
            </a:xfrm>
            <a:custGeom>
              <a:avLst/>
              <a:gdLst/>
              <a:ahLst/>
              <a:cxnLst/>
              <a:rect l="l" t="t" r="r" b="b"/>
              <a:pathLst>
                <a:path w="28066" h="28180" extrusionOk="0">
                  <a:moveTo>
                    <a:pt x="15155" y="317"/>
                  </a:moveTo>
                  <a:cubicBezTo>
                    <a:pt x="15604" y="317"/>
                    <a:pt x="16026" y="392"/>
                    <a:pt x="16376" y="414"/>
                  </a:cubicBezTo>
                  <a:cubicBezTo>
                    <a:pt x="16867" y="469"/>
                    <a:pt x="17248" y="523"/>
                    <a:pt x="17548" y="605"/>
                  </a:cubicBezTo>
                  <a:cubicBezTo>
                    <a:pt x="18175" y="687"/>
                    <a:pt x="18502" y="768"/>
                    <a:pt x="18502" y="768"/>
                  </a:cubicBezTo>
                  <a:cubicBezTo>
                    <a:pt x="18502" y="768"/>
                    <a:pt x="18801" y="850"/>
                    <a:pt x="19428" y="1041"/>
                  </a:cubicBezTo>
                  <a:cubicBezTo>
                    <a:pt x="20000" y="1232"/>
                    <a:pt x="20900" y="1586"/>
                    <a:pt x="21880" y="2240"/>
                  </a:cubicBezTo>
                  <a:cubicBezTo>
                    <a:pt x="22861" y="2867"/>
                    <a:pt x="23951" y="3820"/>
                    <a:pt x="24932" y="5155"/>
                  </a:cubicBezTo>
                  <a:cubicBezTo>
                    <a:pt x="25205" y="5510"/>
                    <a:pt x="25423" y="5837"/>
                    <a:pt x="25668" y="6218"/>
                  </a:cubicBezTo>
                  <a:cubicBezTo>
                    <a:pt x="25859" y="6627"/>
                    <a:pt x="26104" y="7008"/>
                    <a:pt x="26295" y="7417"/>
                  </a:cubicBezTo>
                  <a:cubicBezTo>
                    <a:pt x="26540" y="7826"/>
                    <a:pt x="26703" y="8262"/>
                    <a:pt x="26894" y="8698"/>
                  </a:cubicBezTo>
                  <a:cubicBezTo>
                    <a:pt x="27030" y="9188"/>
                    <a:pt x="27194" y="9651"/>
                    <a:pt x="27303" y="10142"/>
                  </a:cubicBezTo>
                  <a:cubicBezTo>
                    <a:pt x="27766" y="12076"/>
                    <a:pt x="27793" y="14365"/>
                    <a:pt x="27303" y="16600"/>
                  </a:cubicBezTo>
                  <a:cubicBezTo>
                    <a:pt x="26812" y="18888"/>
                    <a:pt x="25695" y="21177"/>
                    <a:pt x="23979" y="23003"/>
                  </a:cubicBezTo>
                  <a:cubicBezTo>
                    <a:pt x="23134" y="23929"/>
                    <a:pt x="22153" y="24774"/>
                    <a:pt x="21090" y="25482"/>
                  </a:cubicBezTo>
                  <a:cubicBezTo>
                    <a:pt x="20000" y="26164"/>
                    <a:pt x="18801" y="26763"/>
                    <a:pt x="17548" y="27172"/>
                  </a:cubicBezTo>
                  <a:cubicBezTo>
                    <a:pt x="16295" y="27526"/>
                    <a:pt x="14959" y="27744"/>
                    <a:pt x="13624" y="27771"/>
                  </a:cubicBezTo>
                  <a:cubicBezTo>
                    <a:pt x="13325" y="27771"/>
                    <a:pt x="12970" y="27744"/>
                    <a:pt x="12643" y="27744"/>
                  </a:cubicBezTo>
                  <a:cubicBezTo>
                    <a:pt x="12344" y="27717"/>
                    <a:pt x="11989" y="27717"/>
                    <a:pt x="11662" y="27635"/>
                  </a:cubicBezTo>
                  <a:cubicBezTo>
                    <a:pt x="11308" y="27608"/>
                    <a:pt x="10981" y="27526"/>
                    <a:pt x="10682" y="27471"/>
                  </a:cubicBezTo>
                  <a:cubicBezTo>
                    <a:pt x="10327" y="27390"/>
                    <a:pt x="10000" y="27308"/>
                    <a:pt x="9673" y="27199"/>
                  </a:cubicBezTo>
                  <a:cubicBezTo>
                    <a:pt x="7139" y="26409"/>
                    <a:pt x="4741" y="24801"/>
                    <a:pt x="3243" y="22621"/>
                  </a:cubicBezTo>
                  <a:cubicBezTo>
                    <a:pt x="1690" y="20523"/>
                    <a:pt x="845" y="17962"/>
                    <a:pt x="627" y="15455"/>
                  </a:cubicBezTo>
                  <a:cubicBezTo>
                    <a:pt x="382" y="12948"/>
                    <a:pt x="845" y="10469"/>
                    <a:pt x="1799" y="8371"/>
                  </a:cubicBezTo>
                  <a:cubicBezTo>
                    <a:pt x="2752" y="6245"/>
                    <a:pt x="4278" y="4556"/>
                    <a:pt x="5722" y="3221"/>
                  </a:cubicBezTo>
                  <a:cubicBezTo>
                    <a:pt x="6513" y="2567"/>
                    <a:pt x="7330" y="2049"/>
                    <a:pt x="8147" y="1695"/>
                  </a:cubicBezTo>
                  <a:cubicBezTo>
                    <a:pt x="8556" y="1477"/>
                    <a:pt x="8965" y="1341"/>
                    <a:pt x="9374" y="1177"/>
                  </a:cubicBezTo>
                  <a:cubicBezTo>
                    <a:pt x="9810" y="1041"/>
                    <a:pt x="10191" y="905"/>
                    <a:pt x="10600" y="796"/>
                  </a:cubicBezTo>
                  <a:cubicBezTo>
                    <a:pt x="11956" y="451"/>
                    <a:pt x="13176" y="319"/>
                    <a:pt x="14245" y="319"/>
                  </a:cubicBezTo>
                  <a:cubicBezTo>
                    <a:pt x="14443" y="319"/>
                    <a:pt x="14636" y="324"/>
                    <a:pt x="14823" y="333"/>
                  </a:cubicBezTo>
                  <a:cubicBezTo>
                    <a:pt x="14935" y="322"/>
                    <a:pt x="15046" y="317"/>
                    <a:pt x="15155" y="317"/>
                  </a:cubicBezTo>
                  <a:close/>
                  <a:moveTo>
                    <a:pt x="13852" y="0"/>
                  </a:moveTo>
                  <a:cubicBezTo>
                    <a:pt x="12852" y="0"/>
                    <a:pt x="11709" y="103"/>
                    <a:pt x="10491" y="387"/>
                  </a:cubicBezTo>
                  <a:cubicBezTo>
                    <a:pt x="10082" y="442"/>
                    <a:pt x="9673" y="578"/>
                    <a:pt x="9237" y="714"/>
                  </a:cubicBezTo>
                  <a:cubicBezTo>
                    <a:pt x="8801" y="905"/>
                    <a:pt x="8393" y="1041"/>
                    <a:pt x="7957" y="1232"/>
                  </a:cubicBezTo>
                  <a:cubicBezTo>
                    <a:pt x="7058" y="1613"/>
                    <a:pt x="6213" y="2131"/>
                    <a:pt x="5395" y="2812"/>
                  </a:cubicBezTo>
                  <a:cubicBezTo>
                    <a:pt x="3815" y="4174"/>
                    <a:pt x="2507" y="6027"/>
                    <a:pt x="1499" y="8180"/>
                  </a:cubicBezTo>
                  <a:cubicBezTo>
                    <a:pt x="518" y="10360"/>
                    <a:pt x="0" y="12894"/>
                    <a:pt x="218" y="15482"/>
                  </a:cubicBezTo>
                  <a:cubicBezTo>
                    <a:pt x="246" y="15782"/>
                    <a:pt x="273" y="16109"/>
                    <a:pt x="327" y="16436"/>
                  </a:cubicBezTo>
                  <a:cubicBezTo>
                    <a:pt x="355" y="16763"/>
                    <a:pt x="409" y="17090"/>
                    <a:pt x="491" y="17417"/>
                  </a:cubicBezTo>
                  <a:cubicBezTo>
                    <a:pt x="627" y="18016"/>
                    <a:pt x="790" y="18670"/>
                    <a:pt x="1008" y="19324"/>
                  </a:cubicBezTo>
                  <a:cubicBezTo>
                    <a:pt x="1417" y="20578"/>
                    <a:pt x="2044" y="21804"/>
                    <a:pt x="2916" y="22867"/>
                  </a:cubicBezTo>
                  <a:cubicBezTo>
                    <a:pt x="4632" y="24992"/>
                    <a:pt x="6949" y="26654"/>
                    <a:pt x="9592" y="27526"/>
                  </a:cubicBezTo>
                  <a:cubicBezTo>
                    <a:pt x="9891" y="27635"/>
                    <a:pt x="10218" y="27744"/>
                    <a:pt x="10573" y="27798"/>
                  </a:cubicBezTo>
                  <a:cubicBezTo>
                    <a:pt x="10900" y="27907"/>
                    <a:pt x="11254" y="27935"/>
                    <a:pt x="11581" y="28016"/>
                  </a:cubicBezTo>
                  <a:cubicBezTo>
                    <a:pt x="11935" y="28071"/>
                    <a:pt x="12262" y="28125"/>
                    <a:pt x="12616" y="28153"/>
                  </a:cubicBezTo>
                  <a:cubicBezTo>
                    <a:pt x="12943" y="28153"/>
                    <a:pt x="13297" y="28180"/>
                    <a:pt x="13624" y="28180"/>
                  </a:cubicBezTo>
                  <a:cubicBezTo>
                    <a:pt x="14987" y="28180"/>
                    <a:pt x="16404" y="27989"/>
                    <a:pt x="17684" y="27553"/>
                  </a:cubicBezTo>
                  <a:cubicBezTo>
                    <a:pt x="18992" y="27145"/>
                    <a:pt x="20246" y="26600"/>
                    <a:pt x="21363" y="25891"/>
                  </a:cubicBezTo>
                  <a:cubicBezTo>
                    <a:pt x="22534" y="25183"/>
                    <a:pt x="23515" y="24311"/>
                    <a:pt x="24360" y="23303"/>
                  </a:cubicBezTo>
                  <a:cubicBezTo>
                    <a:pt x="25177" y="22322"/>
                    <a:pt x="25859" y="21204"/>
                    <a:pt x="26376" y="20060"/>
                  </a:cubicBezTo>
                  <a:cubicBezTo>
                    <a:pt x="26921" y="18943"/>
                    <a:pt x="27303" y="17798"/>
                    <a:pt x="27575" y="16627"/>
                  </a:cubicBezTo>
                  <a:cubicBezTo>
                    <a:pt x="28066" y="14311"/>
                    <a:pt x="28066" y="12049"/>
                    <a:pt x="27603" y="10033"/>
                  </a:cubicBezTo>
                  <a:cubicBezTo>
                    <a:pt x="27494" y="9515"/>
                    <a:pt x="27330" y="9052"/>
                    <a:pt x="27194" y="8561"/>
                  </a:cubicBezTo>
                  <a:cubicBezTo>
                    <a:pt x="26976" y="8125"/>
                    <a:pt x="26812" y="7635"/>
                    <a:pt x="26622" y="7226"/>
                  </a:cubicBezTo>
                  <a:cubicBezTo>
                    <a:pt x="26431" y="6790"/>
                    <a:pt x="26213" y="6382"/>
                    <a:pt x="25968" y="6000"/>
                  </a:cubicBezTo>
                  <a:cubicBezTo>
                    <a:pt x="25722" y="5646"/>
                    <a:pt x="25477" y="5264"/>
                    <a:pt x="25205" y="4965"/>
                  </a:cubicBezTo>
                  <a:cubicBezTo>
                    <a:pt x="24169" y="3630"/>
                    <a:pt x="23025" y="2676"/>
                    <a:pt x="22017" y="2022"/>
                  </a:cubicBezTo>
                  <a:cubicBezTo>
                    <a:pt x="20981" y="1368"/>
                    <a:pt x="20109" y="1068"/>
                    <a:pt x="19483" y="823"/>
                  </a:cubicBezTo>
                  <a:cubicBezTo>
                    <a:pt x="18883" y="660"/>
                    <a:pt x="18529" y="551"/>
                    <a:pt x="18529" y="551"/>
                  </a:cubicBezTo>
                  <a:cubicBezTo>
                    <a:pt x="18529" y="551"/>
                    <a:pt x="18202" y="496"/>
                    <a:pt x="17575" y="387"/>
                  </a:cubicBezTo>
                  <a:cubicBezTo>
                    <a:pt x="17276" y="305"/>
                    <a:pt x="16894" y="224"/>
                    <a:pt x="16431" y="169"/>
                  </a:cubicBezTo>
                  <a:cubicBezTo>
                    <a:pt x="15940" y="142"/>
                    <a:pt x="15450" y="33"/>
                    <a:pt x="14823" y="33"/>
                  </a:cubicBezTo>
                  <a:cubicBezTo>
                    <a:pt x="14518" y="12"/>
                    <a:pt x="14193" y="0"/>
                    <a:pt x="138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53925" y="1999000"/>
              <a:ext cx="288850" cy="357150"/>
            </a:xfrm>
            <a:custGeom>
              <a:avLst/>
              <a:gdLst/>
              <a:ahLst/>
              <a:cxnLst/>
              <a:rect l="l" t="t" r="r" b="b"/>
              <a:pathLst>
                <a:path w="11554" h="14286" extrusionOk="0">
                  <a:moveTo>
                    <a:pt x="6311" y="1"/>
                  </a:moveTo>
                  <a:cubicBezTo>
                    <a:pt x="6074" y="1"/>
                    <a:pt x="5820" y="33"/>
                    <a:pt x="5586" y="117"/>
                  </a:cubicBezTo>
                  <a:cubicBezTo>
                    <a:pt x="5205" y="253"/>
                    <a:pt x="4823" y="553"/>
                    <a:pt x="4741" y="1043"/>
                  </a:cubicBezTo>
                  <a:cubicBezTo>
                    <a:pt x="4660" y="1261"/>
                    <a:pt x="4687" y="1479"/>
                    <a:pt x="4632" y="1642"/>
                  </a:cubicBezTo>
                  <a:cubicBezTo>
                    <a:pt x="4551" y="1806"/>
                    <a:pt x="4414" y="1942"/>
                    <a:pt x="4251" y="2051"/>
                  </a:cubicBezTo>
                  <a:cubicBezTo>
                    <a:pt x="4020" y="2166"/>
                    <a:pt x="3780" y="2212"/>
                    <a:pt x="3535" y="2212"/>
                  </a:cubicBezTo>
                  <a:cubicBezTo>
                    <a:pt x="3375" y="2212"/>
                    <a:pt x="3214" y="2193"/>
                    <a:pt x="3052" y="2160"/>
                  </a:cubicBezTo>
                  <a:cubicBezTo>
                    <a:pt x="2643" y="2078"/>
                    <a:pt x="2207" y="1915"/>
                    <a:pt x="1690" y="1888"/>
                  </a:cubicBezTo>
                  <a:cubicBezTo>
                    <a:pt x="1650" y="1885"/>
                    <a:pt x="1610" y="1884"/>
                    <a:pt x="1570" y="1884"/>
                  </a:cubicBezTo>
                  <a:cubicBezTo>
                    <a:pt x="1112" y="1884"/>
                    <a:pt x="623" y="2032"/>
                    <a:pt x="273" y="2433"/>
                  </a:cubicBezTo>
                  <a:cubicBezTo>
                    <a:pt x="55" y="2678"/>
                    <a:pt x="0" y="2978"/>
                    <a:pt x="55" y="3250"/>
                  </a:cubicBezTo>
                  <a:cubicBezTo>
                    <a:pt x="136" y="3523"/>
                    <a:pt x="300" y="3768"/>
                    <a:pt x="518" y="3931"/>
                  </a:cubicBezTo>
                  <a:cubicBezTo>
                    <a:pt x="709" y="4095"/>
                    <a:pt x="927" y="4231"/>
                    <a:pt x="1117" y="4367"/>
                  </a:cubicBezTo>
                  <a:cubicBezTo>
                    <a:pt x="1335" y="4503"/>
                    <a:pt x="1526" y="4612"/>
                    <a:pt x="1690" y="4749"/>
                  </a:cubicBezTo>
                  <a:cubicBezTo>
                    <a:pt x="1880" y="4912"/>
                    <a:pt x="2044" y="5048"/>
                    <a:pt x="2153" y="5239"/>
                  </a:cubicBezTo>
                  <a:cubicBezTo>
                    <a:pt x="2235" y="5430"/>
                    <a:pt x="2289" y="5648"/>
                    <a:pt x="2180" y="5839"/>
                  </a:cubicBezTo>
                  <a:cubicBezTo>
                    <a:pt x="2098" y="6029"/>
                    <a:pt x="1908" y="6138"/>
                    <a:pt x="1744" y="6384"/>
                  </a:cubicBezTo>
                  <a:cubicBezTo>
                    <a:pt x="1635" y="6520"/>
                    <a:pt x="1608" y="6656"/>
                    <a:pt x="1608" y="6792"/>
                  </a:cubicBezTo>
                  <a:cubicBezTo>
                    <a:pt x="1608" y="6956"/>
                    <a:pt x="1662" y="7065"/>
                    <a:pt x="1744" y="7201"/>
                  </a:cubicBezTo>
                  <a:cubicBezTo>
                    <a:pt x="1908" y="7419"/>
                    <a:pt x="2071" y="7555"/>
                    <a:pt x="2235" y="7746"/>
                  </a:cubicBezTo>
                  <a:cubicBezTo>
                    <a:pt x="2425" y="7909"/>
                    <a:pt x="2589" y="8046"/>
                    <a:pt x="2643" y="8209"/>
                  </a:cubicBezTo>
                  <a:cubicBezTo>
                    <a:pt x="2725" y="8318"/>
                    <a:pt x="2698" y="8373"/>
                    <a:pt x="2698" y="8454"/>
                  </a:cubicBezTo>
                  <a:cubicBezTo>
                    <a:pt x="2643" y="8536"/>
                    <a:pt x="2616" y="8618"/>
                    <a:pt x="2562" y="8727"/>
                  </a:cubicBezTo>
                  <a:cubicBezTo>
                    <a:pt x="2507" y="8781"/>
                    <a:pt x="2480" y="8836"/>
                    <a:pt x="2453" y="8918"/>
                  </a:cubicBezTo>
                  <a:cubicBezTo>
                    <a:pt x="2453" y="8999"/>
                    <a:pt x="2425" y="9027"/>
                    <a:pt x="2425" y="9136"/>
                  </a:cubicBezTo>
                  <a:cubicBezTo>
                    <a:pt x="2425" y="9272"/>
                    <a:pt x="2453" y="9408"/>
                    <a:pt x="2480" y="9544"/>
                  </a:cubicBezTo>
                  <a:cubicBezTo>
                    <a:pt x="2589" y="9790"/>
                    <a:pt x="2780" y="9980"/>
                    <a:pt x="2970" y="10117"/>
                  </a:cubicBezTo>
                  <a:cubicBezTo>
                    <a:pt x="3161" y="10253"/>
                    <a:pt x="3379" y="10389"/>
                    <a:pt x="3570" y="10471"/>
                  </a:cubicBezTo>
                  <a:cubicBezTo>
                    <a:pt x="3978" y="10634"/>
                    <a:pt x="4387" y="10771"/>
                    <a:pt x="4796" y="10880"/>
                  </a:cubicBezTo>
                  <a:cubicBezTo>
                    <a:pt x="5586" y="11070"/>
                    <a:pt x="6322" y="11315"/>
                    <a:pt x="7003" y="11533"/>
                  </a:cubicBezTo>
                  <a:cubicBezTo>
                    <a:pt x="7684" y="11724"/>
                    <a:pt x="8311" y="11969"/>
                    <a:pt x="8774" y="12269"/>
                  </a:cubicBezTo>
                  <a:cubicBezTo>
                    <a:pt x="9265" y="12542"/>
                    <a:pt x="9646" y="12896"/>
                    <a:pt x="9918" y="13196"/>
                  </a:cubicBezTo>
                  <a:cubicBezTo>
                    <a:pt x="10191" y="13495"/>
                    <a:pt x="10382" y="13768"/>
                    <a:pt x="10491" y="13931"/>
                  </a:cubicBezTo>
                  <a:cubicBezTo>
                    <a:pt x="10600" y="14149"/>
                    <a:pt x="10654" y="14258"/>
                    <a:pt x="10654" y="14258"/>
                  </a:cubicBezTo>
                  <a:cubicBezTo>
                    <a:pt x="10681" y="14286"/>
                    <a:pt x="10736" y="14286"/>
                    <a:pt x="10763" y="14286"/>
                  </a:cubicBezTo>
                  <a:cubicBezTo>
                    <a:pt x="10790" y="14258"/>
                    <a:pt x="10790" y="14204"/>
                    <a:pt x="10790" y="14177"/>
                  </a:cubicBezTo>
                  <a:cubicBezTo>
                    <a:pt x="10790" y="14177"/>
                    <a:pt x="10763" y="14068"/>
                    <a:pt x="10654" y="13877"/>
                  </a:cubicBezTo>
                  <a:cubicBezTo>
                    <a:pt x="10545" y="13659"/>
                    <a:pt x="10382" y="13386"/>
                    <a:pt x="10109" y="13059"/>
                  </a:cubicBezTo>
                  <a:cubicBezTo>
                    <a:pt x="9837" y="12705"/>
                    <a:pt x="9455" y="12351"/>
                    <a:pt x="8965" y="11997"/>
                  </a:cubicBezTo>
                  <a:cubicBezTo>
                    <a:pt x="8447" y="11697"/>
                    <a:pt x="7793" y="11397"/>
                    <a:pt x="7112" y="11179"/>
                  </a:cubicBezTo>
                  <a:cubicBezTo>
                    <a:pt x="6431" y="10989"/>
                    <a:pt x="5641" y="10880"/>
                    <a:pt x="4878" y="10634"/>
                  </a:cubicBezTo>
                  <a:cubicBezTo>
                    <a:pt x="4469" y="10525"/>
                    <a:pt x="4087" y="10389"/>
                    <a:pt x="3679" y="10226"/>
                  </a:cubicBezTo>
                  <a:cubicBezTo>
                    <a:pt x="3297" y="10062"/>
                    <a:pt x="2916" y="9790"/>
                    <a:pt x="2780" y="9435"/>
                  </a:cubicBezTo>
                  <a:cubicBezTo>
                    <a:pt x="2752" y="9381"/>
                    <a:pt x="2752" y="9272"/>
                    <a:pt x="2752" y="9217"/>
                  </a:cubicBezTo>
                  <a:cubicBezTo>
                    <a:pt x="2752" y="9163"/>
                    <a:pt x="2752" y="9136"/>
                    <a:pt x="2780" y="9081"/>
                  </a:cubicBezTo>
                  <a:cubicBezTo>
                    <a:pt x="2780" y="9081"/>
                    <a:pt x="2834" y="8999"/>
                    <a:pt x="2861" y="8972"/>
                  </a:cubicBezTo>
                  <a:cubicBezTo>
                    <a:pt x="2889" y="8863"/>
                    <a:pt x="2997" y="8754"/>
                    <a:pt x="3025" y="8618"/>
                  </a:cubicBezTo>
                  <a:cubicBezTo>
                    <a:pt x="3052" y="8482"/>
                    <a:pt x="3052" y="8318"/>
                    <a:pt x="2997" y="8182"/>
                  </a:cubicBezTo>
                  <a:cubicBezTo>
                    <a:pt x="2889" y="7909"/>
                    <a:pt x="2698" y="7746"/>
                    <a:pt x="2507" y="7583"/>
                  </a:cubicBezTo>
                  <a:cubicBezTo>
                    <a:pt x="2344" y="7392"/>
                    <a:pt x="2180" y="7256"/>
                    <a:pt x="2044" y="7092"/>
                  </a:cubicBezTo>
                  <a:cubicBezTo>
                    <a:pt x="2017" y="7010"/>
                    <a:pt x="1935" y="6929"/>
                    <a:pt x="1935" y="6847"/>
                  </a:cubicBezTo>
                  <a:lnTo>
                    <a:pt x="1935" y="6574"/>
                  </a:lnTo>
                  <a:cubicBezTo>
                    <a:pt x="2044" y="6384"/>
                    <a:pt x="2235" y="6247"/>
                    <a:pt x="2371" y="6002"/>
                  </a:cubicBezTo>
                  <a:cubicBezTo>
                    <a:pt x="2507" y="5757"/>
                    <a:pt x="2507" y="5457"/>
                    <a:pt x="2371" y="5212"/>
                  </a:cubicBezTo>
                  <a:cubicBezTo>
                    <a:pt x="2289" y="4967"/>
                    <a:pt x="2098" y="4776"/>
                    <a:pt x="1908" y="4612"/>
                  </a:cubicBezTo>
                  <a:cubicBezTo>
                    <a:pt x="1690" y="4449"/>
                    <a:pt x="1499" y="4286"/>
                    <a:pt x="1281" y="4204"/>
                  </a:cubicBezTo>
                  <a:cubicBezTo>
                    <a:pt x="1090" y="4068"/>
                    <a:pt x="927" y="3931"/>
                    <a:pt x="736" y="3795"/>
                  </a:cubicBezTo>
                  <a:cubicBezTo>
                    <a:pt x="600" y="3659"/>
                    <a:pt x="463" y="3441"/>
                    <a:pt x="436" y="3277"/>
                  </a:cubicBezTo>
                  <a:cubicBezTo>
                    <a:pt x="409" y="3087"/>
                    <a:pt x="436" y="2869"/>
                    <a:pt x="572" y="2732"/>
                  </a:cubicBezTo>
                  <a:cubicBezTo>
                    <a:pt x="709" y="2596"/>
                    <a:pt x="872" y="2487"/>
                    <a:pt x="1090" y="2433"/>
                  </a:cubicBezTo>
                  <a:cubicBezTo>
                    <a:pt x="1222" y="2414"/>
                    <a:pt x="1366" y="2382"/>
                    <a:pt x="1506" y="2382"/>
                  </a:cubicBezTo>
                  <a:cubicBezTo>
                    <a:pt x="1569" y="2382"/>
                    <a:pt x="1630" y="2388"/>
                    <a:pt x="1690" y="2405"/>
                  </a:cubicBezTo>
                  <a:cubicBezTo>
                    <a:pt x="2153" y="2433"/>
                    <a:pt x="2562" y="2596"/>
                    <a:pt x="3025" y="2678"/>
                  </a:cubicBezTo>
                  <a:cubicBezTo>
                    <a:pt x="3135" y="2690"/>
                    <a:pt x="3245" y="2697"/>
                    <a:pt x="3355" y="2697"/>
                  </a:cubicBezTo>
                  <a:cubicBezTo>
                    <a:pt x="3732" y="2697"/>
                    <a:pt x="4098" y="2617"/>
                    <a:pt x="4414" y="2405"/>
                  </a:cubicBezTo>
                  <a:cubicBezTo>
                    <a:pt x="4632" y="2296"/>
                    <a:pt x="4796" y="2051"/>
                    <a:pt x="4878" y="1860"/>
                  </a:cubicBezTo>
                  <a:cubicBezTo>
                    <a:pt x="4959" y="1615"/>
                    <a:pt x="4932" y="1370"/>
                    <a:pt x="4959" y="1206"/>
                  </a:cubicBezTo>
                  <a:cubicBezTo>
                    <a:pt x="5041" y="825"/>
                    <a:pt x="5341" y="553"/>
                    <a:pt x="5695" y="444"/>
                  </a:cubicBezTo>
                  <a:cubicBezTo>
                    <a:pt x="5859" y="403"/>
                    <a:pt x="6029" y="382"/>
                    <a:pt x="6199" y="382"/>
                  </a:cubicBezTo>
                  <a:cubicBezTo>
                    <a:pt x="6369" y="382"/>
                    <a:pt x="6540" y="403"/>
                    <a:pt x="6703" y="444"/>
                  </a:cubicBezTo>
                  <a:cubicBezTo>
                    <a:pt x="7057" y="525"/>
                    <a:pt x="7384" y="634"/>
                    <a:pt x="7684" y="716"/>
                  </a:cubicBezTo>
                  <a:cubicBezTo>
                    <a:pt x="8011" y="825"/>
                    <a:pt x="8311" y="907"/>
                    <a:pt x="8611" y="934"/>
                  </a:cubicBezTo>
                  <a:cubicBezTo>
                    <a:pt x="9183" y="1043"/>
                    <a:pt x="9728" y="1070"/>
                    <a:pt x="10136" y="1070"/>
                  </a:cubicBezTo>
                  <a:cubicBezTo>
                    <a:pt x="10600" y="1070"/>
                    <a:pt x="10899" y="1043"/>
                    <a:pt x="11145" y="989"/>
                  </a:cubicBezTo>
                  <a:cubicBezTo>
                    <a:pt x="11335" y="961"/>
                    <a:pt x="11472" y="961"/>
                    <a:pt x="11472" y="961"/>
                  </a:cubicBezTo>
                  <a:cubicBezTo>
                    <a:pt x="11499" y="961"/>
                    <a:pt x="11553" y="934"/>
                    <a:pt x="11553" y="716"/>
                  </a:cubicBezTo>
                  <a:cubicBezTo>
                    <a:pt x="11499" y="689"/>
                    <a:pt x="11472" y="662"/>
                    <a:pt x="11444" y="662"/>
                  </a:cubicBezTo>
                  <a:cubicBezTo>
                    <a:pt x="11444" y="662"/>
                    <a:pt x="11130" y="696"/>
                    <a:pt x="10586" y="696"/>
                  </a:cubicBezTo>
                  <a:cubicBezTo>
                    <a:pt x="10450" y="696"/>
                    <a:pt x="10300" y="694"/>
                    <a:pt x="10136" y="689"/>
                  </a:cubicBezTo>
                  <a:cubicBezTo>
                    <a:pt x="9701" y="689"/>
                    <a:pt x="9237" y="607"/>
                    <a:pt x="8638" y="525"/>
                  </a:cubicBezTo>
                  <a:cubicBezTo>
                    <a:pt x="8365" y="471"/>
                    <a:pt x="8066" y="416"/>
                    <a:pt x="7766" y="307"/>
                  </a:cubicBezTo>
                  <a:cubicBezTo>
                    <a:pt x="7412" y="198"/>
                    <a:pt x="7112" y="117"/>
                    <a:pt x="6730" y="35"/>
                  </a:cubicBezTo>
                  <a:cubicBezTo>
                    <a:pt x="6604" y="14"/>
                    <a:pt x="6461" y="1"/>
                    <a:pt x="631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00375" y="2269800"/>
              <a:ext cx="425100" cy="255975"/>
            </a:xfrm>
            <a:custGeom>
              <a:avLst/>
              <a:gdLst/>
              <a:ahLst/>
              <a:cxnLst/>
              <a:rect l="l" t="t" r="r" b="b"/>
              <a:pathLst>
                <a:path w="17004" h="10239" extrusionOk="0">
                  <a:moveTo>
                    <a:pt x="5874" y="0"/>
                  </a:moveTo>
                  <a:cubicBezTo>
                    <a:pt x="5787" y="0"/>
                    <a:pt x="5700" y="7"/>
                    <a:pt x="5614" y="20"/>
                  </a:cubicBezTo>
                  <a:cubicBezTo>
                    <a:pt x="4932" y="102"/>
                    <a:pt x="4360" y="293"/>
                    <a:pt x="3706" y="429"/>
                  </a:cubicBezTo>
                  <a:cubicBezTo>
                    <a:pt x="3107" y="565"/>
                    <a:pt x="2453" y="756"/>
                    <a:pt x="1853" y="865"/>
                  </a:cubicBezTo>
                  <a:cubicBezTo>
                    <a:pt x="1662" y="897"/>
                    <a:pt x="1480" y="910"/>
                    <a:pt x="1301" y="910"/>
                  </a:cubicBezTo>
                  <a:cubicBezTo>
                    <a:pt x="1175" y="910"/>
                    <a:pt x="1051" y="903"/>
                    <a:pt x="927" y="892"/>
                  </a:cubicBezTo>
                  <a:cubicBezTo>
                    <a:pt x="627" y="838"/>
                    <a:pt x="300" y="729"/>
                    <a:pt x="109" y="483"/>
                  </a:cubicBezTo>
                  <a:cubicBezTo>
                    <a:pt x="102" y="476"/>
                    <a:pt x="91" y="470"/>
                    <a:pt x="81" y="470"/>
                  </a:cubicBezTo>
                  <a:cubicBezTo>
                    <a:pt x="55" y="470"/>
                    <a:pt x="28" y="504"/>
                    <a:pt x="28" y="620"/>
                  </a:cubicBezTo>
                  <a:cubicBezTo>
                    <a:pt x="0" y="647"/>
                    <a:pt x="0" y="701"/>
                    <a:pt x="28" y="729"/>
                  </a:cubicBezTo>
                  <a:cubicBezTo>
                    <a:pt x="137" y="838"/>
                    <a:pt x="300" y="974"/>
                    <a:pt x="436" y="1028"/>
                  </a:cubicBezTo>
                  <a:cubicBezTo>
                    <a:pt x="573" y="1137"/>
                    <a:pt x="763" y="1165"/>
                    <a:pt x="927" y="1192"/>
                  </a:cubicBezTo>
                  <a:cubicBezTo>
                    <a:pt x="1075" y="1229"/>
                    <a:pt x="1222" y="1244"/>
                    <a:pt x="1370" y="1244"/>
                  </a:cubicBezTo>
                  <a:cubicBezTo>
                    <a:pt x="1549" y="1244"/>
                    <a:pt x="1728" y="1222"/>
                    <a:pt x="1908" y="1192"/>
                  </a:cubicBezTo>
                  <a:cubicBezTo>
                    <a:pt x="2208" y="1137"/>
                    <a:pt x="2562" y="1056"/>
                    <a:pt x="2862" y="1001"/>
                  </a:cubicBezTo>
                  <a:cubicBezTo>
                    <a:pt x="3216" y="892"/>
                    <a:pt x="3515" y="838"/>
                    <a:pt x="3815" y="756"/>
                  </a:cubicBezTo>
                  <a:lnTo>
                    <a:pt x="4769" y="511"/>
                  </a:lnTo>
                  <a:cubicBezTo>
                    <a:pt x="5069" y="456"/>
                    <a:pt x="5396" y="347"/>
                    <a:pt x="5695" y="320"/>
                  </a:cubicBezTo>
                  <a:cubicBezTo>
                    <a:pt x="5782" y="312"/>
                    <a:pt x="5869" y="306"/>
                    <a:pt x="5955" y="306"/>
                  </a:cubicBezTo>
                  <a:cubicBezTo>
                    <a:pt x="6164" y="306"/>
                    <a:pt x="6366" y="340"/>
                    <a:pt x="6540" y="456"/>
                  </a:cubicBezTo>
                  <a:cubicBezTo>
                    <a:pt x="6649" y="511"/>
                    <a:pt x="6758" y="620"/>
                    <a:pt x="6812" y="756"/>
                  </a:cubicBezTo>
                  <a:cubicBezTo>
                    <a:pt x="6812" y="756"/>
                    <a:pt x="6840" y="838"/>
                    <a:pt x="6840" y="865"/>
                  </a:cubicBezTo>
                  <a:lnTo>
                    <a:pt x="6894" y="974"/>
                  </a:lnTo>
                  <a:lnTo>
                    <a:pt x="6894" y="1192"/>
                  </a:lnTo>
                  <a:cubicBezTo>
                    <a:pt x="6894" y="1519"/>
                    <a:pt x="6785" y="1846"/>
                    <a:pt x="6949" y="2227"/>
                  </a:cubicBezTo>
                  <a:cubicBezTo>
                    <a:pt x="7058" y="2391"/>
                    <a:pt x="7221" y="2527"/>
                    <a:pt x="7439" y="2554"/>
                  </a:cubicBezTo>
                  <a:cubicBezTo>
                    <a:pt x="7603" y="2609"/>
                    <a:pt x="7766" y="2609"/>
                    <a:pt x="7930" y="2609"/>
                  </a:cubicBezTo>
                  <a:lnTo>
                    <a:pt x="8420" y="2609"/>
                  </a:lnTo>
                  <a:cubicBezTo>
                    <a:pt x="8556" y="2609"/>
                    <a:pt x="8665" y="2636"/>
                    <a:pt x="8693" y="2691"/>
                  </a:cubicBezTo>
                  <a:lnTo>
                    <a:pt x="8720" y="2745"/>
                  </a:lnTo>
                  <a:lnTo>
                    <a:pt x="8720" y="2772"/>
                  </a:lnTo>
                  <a:lnTo>
                    <a:pt x="8720" y="2800"/>
                  </a:lnTo>
                  <a:lnTo>
                    <a:pt x="8720" y="2827"/>
                  </a:lnTo>
                  <a:lnTo>
                    <a:pt x="8720" y="3045"/>
                  </a:lnTo>
                  <a:lnTo>
                    <a:pt x="8720" y="3317"/>
                  </a:lnTo>
                  <a:cubicBezTo>
                    <a:pt x="8720" y="3372"/>
                    <a:pt x="8720" y="3399"/>
                    <a:pt x="8747" y="3481"/>
                  </a:cubicBezTo>
                  <a:cubicBezTo>
                    <a:pt x="8747" y="3535"/>
                    <a:pt x="8747" y="3535"/>
                    <a:pt x="8802" y="3617"/>
                  </a:cubicBezTo>
                  <a:cubicBezTo>
                    <a:pt x="8883" y="3808"/>
                    <a:pt x="9074" y="3944"/>
                    <a:pt x="9238" y="4026"/>
                  </a:cubicBezTo>
                  <a:cubicBezTo>
                    <a:pt x="9428" y="4080"/>
                    <a:pt x="9619" y="4135"/>
                    <a:pt x="9783" y="4135"/>
                  </a:cubicBezTo>
                  <a:cubicBezTo>
                    <a:pt x="9827" y="4138"/>
                    <a:pt x="9872" y="4140"/>
                    <a:pt x="9918" y="4140"/>
                  </a:cubicBezTo>
                  <a:cubicBezTo>
                    <a:pt x="10205" y="4140"/>
                    <a:pt x="10505" y="4073"/>
                    <a:pt x="10763" y="4026"/>
                  </a:cubicBezTo>
                  <a:cubicBezTo>
                    <a:pt x="11417" y="3917"/>
                    <a:pt x="12071" y="3780"/>
                    <a:pt x="12671" y="3671"/>
                  </a:cubicBezTo>
                  <a:cubicBezTo>
                    <a:pt x="13133" y="3614"/>
                    <a:pt x="13596" y="3556"/>
                    <a:pt x="14039" y="3556"/>
                  </a:cubicBezTo>
                  <a:cubicBezTo>
                    <a:pt x="14222" y="3556"/>
                    <a:pt x="14403" y="3566"/>
                    <a:pt x="14578" y="3590"/>
                  </a:cubicBezTo>
                  <a:cubicBezTo>
                    <a:pt x="15205" y="3644"/>
                    <a:pt x="15804" y="3889"/>
                    <a:pt x="16240" y="4271"/>
                  </a:cubicBezTo>
                  <a:cubicBezTo>
                    <a:pt x="16295" y="4325"/>
                    <a:pt x="16322" y="4353"/>
                    <a:pt x="16377" y="4434"/>
                  </a:cubicBezTo>
                  <a:cubicBezTo>
                    <a:pt x="16431" y="4462"/>
                    <a:pt x="16458" y="4543"/>
                    <a:pt x="16486" y="4598"/>
                  </a:cubicBezTo>
                  <a:cubicBezTo>
                    <a:pt x="16567" y="4734"/>
                    <a:pt x="16595" y="4870"/>
                    <a:pt x="16622" y="5007"/>
                  </a:cubicBezTo>
                  <a:cubicBezTo>
                    <a:pt x="16649" y="5279"/>
                    <a:pt x="16595" y="5552"/>
                    <a:pt x="16377" y="5770"/>
                  </a:cubicBezTo>
                  <a:cubicBezTo>
                    <a:pt x="15941" y="6206"/>
                    <a:pt x="15396" y="6505"/>
                    <a:pt x="14796" y="6696"/>
                  </a:cubicBezTo>
                  <a:cubicBezTo>
                    <a:pt x="14197" y="6860"/>
                    <a:pt x="13570" y="6914"/>
                    <a:pt x="12916" y="6941"/>
                  </a:cubicBezTo>
                  <a:cubicBezTo>
                    <a:pt x="12262" y="6996"/>
                    <a:pt x="11608" y="7023"/>
                    <a:pt x="10981" y="7186"/>
                  </a:cubicBezTo>
                  <a:cubicBezTo>
                    <a:pt x="10627" y="7268"/>
                    <a:pt x="10327" y="7377"/>
                    <a:pt x="10028" y="7541"/>
                  </a:cubicBezTo>
                  <a:cubicBezTo>
                    <a:pt x="9701" y="7677"/>
                    <a:pt x="9428" y="7868"/>
                    <a:pt x="9210" y="8113"/>
                  </a:cubicBezTo>
                  <a:cubicBezTo>
                    <a:pt x="8965" y="8358"/>
                    <a:pt x="8747" y="8631"/>
                    <a:pt x="8611" y="8930"/>
                  </a:cubicBezTo>
                  <a:cubicBezTo>
                    <a:pt x="8447" y="9230"/>
                    <a:pt x="8393" y="9584"/>
                    <a:pt x="8420" y="9911"/>
                  </a:cubicBezTo>
                  <a:cubicBezTo>
                    <a:pt x="8447" y="9966"/>
                    <a:pt x="8447" y="9993"/>
                    <a:pt x="8475" y="9993"/>
                  </a:cubicBezTo>
                  <a:lnTo>
                    <a:pt x="8992" y="10238"/>
                  </a:lnTo>
                  <a:cubicBezTo>
                    <a:pt x="9020" y="10238"/>
                    <a:pt x="9074" y="10238"/>
                    <a:pt x="9101" y="10184"/>
                  </a:cubicBezTo>
                  <a:cubicBezTo>
                    <a:pt x="9101" y="10157"/>
                    <a:pt x="9101" y="10129"/>
                    <a:pt x="9074" y="10102"/>
                  </a:cubicBezTo>
                  <a:lnTo>
                    <a:pt x="8665" y="9875"/>
                  </a:lnTo>
                  <a:lnTo>
                    <a:pt x="8665" y="9875"/>
                  </a:lnTo>
                  <a:cubicBezTo>
                    <a:pt x="8668" y="9225"/>
                    <a:pt x="8994" y="8683"/>
                    <a:pt x="9428" y="8276"/>
                  </a:cubicBezTo>
                  <a:cubicBezTo>
                    <a:pt x="9646" y="8086"/>
                    <a:pt x="9919" y="7922"/>
                    <a:pt x="10191" y="7786"/>
                  </a:cubicBezTo>
                  <a:cubicBezTo>
                    <a:pt x="10464" y="7650"/>
                    <a:pt x="10763" y="7541"/>
                    <a:pt x="11063" y="7459"/>
                  </a:cubicBezTo>
                  <a:cubicBezTo>
                    <a:pt x="11690" y="7323"/>
                    <a:pt x="12289" y="7241"/>
                    <a:pt x="12943" y="7159"/>
                  </a:cubicBezTo>
                  <a:cubicBezTo>
                    <a:pt x="13597" y="7105"/>
                    <a:pt x="14251" y="7023"/>
                    <a:pt x="14878" y="6860"/>
                  </a:cubicBezTo>
                  <a:cubicBezTo>
                    <a:pt x="15505" y="6696"/>
                    <a:pt x="16159" y="6369"/>
                    <a:pt x="16622" y="5906"/>
                  </a:cubicBezTo>
                  <a:cubicBezTo>
                    <a:pt x="16731" y="5770"/>
                    <a:pt x="16840" y="5606"/>
                    <a:pt x="16894" y="5415"/>
                  </a:cubicBezTo>
                  <a:cubicBezTo>
                    <a:pt x="16976" y="5252"/>
                    <a:pt x="17003" y="5061"/>
                    <a:pt x="16976" y="4870"/>
                  </a:cubicBezTo>
                  <a:cubicBezTo>
                    <a:pt x="16922" y="4707"/>
                    <a:pt x="16894" y="4543"/>
                    <a:pt x="16785" y="4380"/>
                  </a:cubicBezTo>
                  <a:cubicBezTo>
                    <a:pt x="16758" y="4271"/>
                    <a:pt x="16731" y="4189"/>
                    <a:pt x="16649" y="4135"/>
                  </a:cubicBezTo>
                  <a:cubicBezTo>
                    <a:pt x="16622" y="4053"/>
                    <a:pt x="16567" y="3998"/>
                    <a:pt x="16486" y="3917"/>
                  </a:cubicBezTo>
                  <a:cubicBezTo>
                    <a:pt x="16213" y="3699"/>
                    <a:pt x="15886" y="3562"/>
                    <a:pt x="15559" y="3454"/>
                  </a:cubicBezTo>
                  <a:cubicBezTo>
                    <a:pt x="15232" y="3345"/>
                    <a:pt x="14932" y="3317"/>
                    <a:pt x="14578" y="3290"/>
                  </a:cubicBezTo>
                  <a:cubicBezTo>
                    <a:pt x="14293" y="3256"/>
                    <a:pt x="14012" y="3241"/>
                    <a:pt x="13737" y="3241"/>
                  </a:cubicBezTo>
                  <a:cubicBezTo>
                    <a:pt x="13354" y="3241"/>
                    <a:pt x="12981" y="3270"/>
                    <a:pt x="12616" y="3317"/>
                  </a:cubicBezTo>
                  <a:cubicBezTo>
                    <a:pt x="11962" y="3372"/>
                    <a:pt x="11336" y="3508"/>
                    <a:pt x="10709" y="3617"/>
                  </a:cubicBezTo>
                  <a:cubicBezTo>
                    <a:pt x="10417" y="3684"/>
                    <a:pt x="10181" y="3733"/>
                    <a:pt x="9940" y="3733"/>
                  </a:cubicBezTo>
                  <a:cubicBezTo>
                    <a:pt x="9888" y="3733"/>
                    <a:pt x="9836" y="3731"/>
                    <a:pt x="9783" y="3726"/>
                  </a:cubicBezTo>
                  <a:cubicBezTo>
                    <a:pt x="9510" y="3699"/>
                    <a:pt x="9210" y="3562"/>
                    <a:pt x="9129" y="3372"/>
                  </a:cubicBezTo>
                  <a:cubicBezTo>
                    <a:pt x="9129" y="3372"/>
                    <a:pt x="9101" y="3317"/>
                    <a:pt x="9101" y="3290"/>
                  </a:cubicBezTo>
                  <a:lnTo>
                    <a:pt x="9101" y="3208"/>
                  </a:lnTo>
                  <a:lnTo>
                    <a:pt x="9101" y="3018"/>
                  </a:lnTo>
                  <a:cubicBezTo>
                    <a:pt x="9101" y="2936"/>
                    <a:pt x="9129" y="2827"/>
                    <a:pt x="9101" y="2745"/>
                  </a:cubicBezTo>
                  <a:cubicBezTo>
                    <a:pt x="9074" y="2745"/>
                    <a:pt x="9074" y="2691"/>
                    <a:pt x="9074" y="2663"/>
                  </a:cubicBezTo>
                  <a:cubicBezTo>
                    <a:pt x="9074" y="2636"/>
                    <a:pt x="9020" y="2554"/>
                    <a:pt x="9020" y="2554"/>
                  </a:cubicBezTo>
                  <a:lnTo>
                    <a:pt x="9020" y="2527"/>
                  </a:lnTo>
                  <a:lnTo>
                    <a:pt x="8992" y="2500"/>
                  </a:lnTo>
                  <a:lnTo>
                    <a:pt x="8965" y="2418"/>
                  </a:lnTo>
                  <a:cubicBezTo>
                    <a:pt x="8938" y="2364"/>
                    <a:pt x="8856" y="2336"/>
                    <a:pt x="8829" y="2282"/>
                  </a:cubicBezTo>
                  <a:cubicBezTo>
                    <a:pt x="8747" y="2255"/>
                    <a:pt x="8720" y="2227"/>
                    <a:pt x="8665" y="2227"/>
                  </a:cubicBezTo>
                  <a:cubicBezTo>
                    <a:pt x="8556" y="2200"/>
                    <a:pt x="8447" y="2200"/>
                    <a:pt x="8338" y="2200"/>
                  </a:cubicBezTo>
                  <a:cubicBezTo>
                    <a:pt x="8148" y="2200"/>
                    <a:pt x="8011" y="2200"/>
                    <a:pt x="7848" y="2227"/>
                  </a:cubicBezTo>
                  <a:cubicBezTo>
                    <a:pt x="7758" y="2235"/>
                    <a:pt x="7671" y="2240"/>
                    <a:pt x="7588" y="2240"/>
                  </a:cubicBezTo>
                  <a:cubicBezTo>
                    <a:pt x="7369" y="2240"/>
                    <a:pt x="7184" y="2202"/>
                    <a:pt x="7085" y="2064"/>
                  </a:cubicBezTo>
                  <a:cubicBezTo>
                    <a:pt x="6949" y="1846"/>
                    <a:pt x="7030" y="1519"/>
                    <a:pt x="7030" y="1165"/>
                  </a:cubicBezTo>
                  <a:lnTo>
                    <a:pt x="7030" y="892"/>
                  </a:lnTo>
                  <a:cubicBezTo>
                    <a:pt x="7030" y="865"/>
                    <a:pt x="6976" y="783"/>
                    <a:pt x="6976" y="756"/>
                  </a:cubicBezTo>
                  <a:cubicBezTo>
                    <a:pt x="6976" y="701"/>
                    <a:pt x="6976" y="701"/>
                    <a:pt x="6949" y="620"/>
                  </a:cubicBezTo>
                  <a:cubicBezTo>
                    <a:pt x="6894" y="456"/>
                    <a:pt x="6758" y="320"/>
                    <a:pt x="6622" y="211"/>
                  </a:cubicBezTo>
                  <a:cubicBezTo>
                    <a:pt x="6415" y="67"/>
                    <a:pt x="6147" y="0"/>
                    <a:pt x="587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0150" y="1848625"/>
              <a:ext cx="303850" cy="337600"/>
            </a:xfrm>
            <a:custGeom>
              <a:avLst/>
              <a:gdLst/>
              <a:ahLst/>
              <a:cxnLst/>
              <a:rect l="l" t="t" r="r" b="b"/>
              <a:pathLst>
                <a:path w="12154" h="13504" extrusionOk="0">
                  <a:moveTo>
                    <a:pt x="10900" y="1"/>
                  </a:moveTo>
                  <a:cubicBezTo>
                    <a:pt x="10873" y="1"/>
                    <a:pt x="10845" y="28"/>
                    <a:pt x="10845" y="83"/>
                  </a:cubicBezTo>
                  <a:cubicBezTo>
                    <a:pt x="10845" y="137"/>
                    <a:pt x="10873" y="164"/>
                    <a:pt x="10900" y="164"/>
                  </a:cubicBezTo>
                  <a:lnTo>
                    <a:pt x="10982" y="164"/>
                  </a:lnTo>
                  <a:cubicBezTo>
                    <a:pt x="11009" y="164"/>
                    <a:pt x="11063" y="192"/>
                    <a:pt x="11145" y="219"/>
                  </a:cubicBezTo>
                  <a:cubicBezTo>
                    <a:pt x="11281" y="301"/>
                    <a:pt x="11418" y="573"/>
                    <a:pt x="11445" y="900"/>
                  </a:cubicBezTo>
                  <a:cubicBezTo>
                    <a:pt x="11472" y="1091"/>
                    <a:pt x="11445" y="1254"/>
                    <a:pt x="11418" y="1499"/>
                  </a:cubicBezTo>
                  <a:cubicBezTo>
                    <a:pt x="11390" y="1745"/>
                    <a:pt x="11336" y="1963"/>
                    <a:pt x="11281" y="2208"/>
                  </a:cubicBezTo>
                  <a:cubicBezTo>
                    <a:pt x="11145" y="2726"/>
                    <a:pt x="10982" y="3271"/>
                    <a:pt x="10873" y="3924"/>
                  </a:cubicBezTo>
                  <a:cubicBezTo>
                    <a:pt x="10791" y="4551"/>
                    <a:pt x="10791" y="5314"/>
                    <a:pt x="11172" y="5995"/>
                  </a:cubicBezTo>
                  <a:cubicBezTo>
                    <a:pt x="11336" y="6322"/>
                    <a:pt x="11690" y="6568"/>
                    <a:pt x="11826" y="6867"/>
                  </a:cubicBezTo>
                  <a:cubicBezTo>
                    <a:pt x="11881" y="7004"/>
                    <a:pt x="11854" y="7194"/>
                    <a:pt x="11799" y="7276"/>
                  </a:cubicBezTo>
                  <a:cubicBezTo>
                    <a:pt x="11717" y="7358"/>
                    <a:pt x="11581" y="7358"/>
                    <a:pt x="11390" y="7385"/>
                  </a:cubicBezTo>
                  <a:lnTo>
                    <a:pt x="11227" y="7385"/>
                  </a:lnTo>
                  <a:cubicBezTo>
                    <a:pt x="11200" y="7385"/>
                    <a:pt x="11172" y="7412"/>
                    <a:pt x="11118" y="7412"/>
                  </a:cubicBezTo>
                  <a:cubicBezTo>
                    <a:pt x="10982" y="7439"/>
                    <a:pt x="10873" y="7521"/>
                    <a:pt x="10764" y="7576"/>
                  </a:cubicBezTo>
                  <a:cubicBezTo>
                    <a:pt x="10573" y="7712"/>
                    <a:pt x="10437" y="7930"/>
                    <a:pt x="10328" y="8121"/>
                  </a:cubicBezTo>
                  <a:cubicBezTo>
                    <a:pt x="10110" y="8529"/>
                    <a:pt x="10055" y="8993"/>
                    <a:pt x="10083" y="9429"/>
                  </a:cubicBezTo>
                  <a:cubicBezTo>
                    <a:pt x="10137" y="10301"/>
                    <a:pt x="10546" y="11091"/>
                    <a:pt x="10519" y="11908"/>
                  </a:cubicBezTo>
                  <a:cubicBezTo>
                    <a:pt x="10519" y="12126"/>
                    <a:pt x="10491" y="12317"/>
                    <a:pt x="10437" y="12480"/>
                  </a:cubicBezTo>
                  <a:cubicBezTo>
                    <a:pt x="10328" y="12671"/>
                    <a:pt x="10219" y="12835"/>
                    <a:pt x="10055" y="12889"/>
                  </a:cubicBezTo>
                  <a:cubicBezTo>
                    <a:pt x="10028" y="12889"/>
                    <a:pt x="9974" y="12944"/>
                    <a:pt x="9946" y="12944"/>
                  </a:cubicBezTo>
                  <a:lnTo>
                    <a:pt x="9783" y="12944"/>
                  </a:lnTo>
                  <a:cubicBezTo>
                    <a:pt x="9756" y="12889"/>
                    <a:pt x="9701" y="12889"/>
                    <a:pt x="9674" y="12889"/>
                  </a:cubicBezTo>
                  <a:lnTo>
                    <a:pt x="9538" y="12835"/>
                  </a:lnTo>
                  <a:cubicBezTo>
                    <a:pt x="9401" y="12726"/>
                    <a:pt x="9265" y="12589"/>
                    <a:pt x="9129" y="12426"/>
                  </a:cubicBezTo>
                  <a:cubicBezTo>
                    <a:pt x="8856" y="12126"/>
                    <a:pt x="8611" y="11745"/>
                    <a:pt x="8175" y="11527"/>
                  </a:cubicBezTo>
                  <a:cubicBezTo>
                    <a:pt x="8039" y="11499"/>
                    <a:pt x="7930" y="11472"/>
                    <a:pt x="7794" y="11472"/>
                  </a:cubicBezTo>
                  <a:cubicBezTo>
                    <a:pt x="7766" y="11486"/>
                    <a:pt x="7732" y="11486"/>
                    <a:pt x="7698" y="11486"/>
                  </a:cubicBezTo>
                  <a:cubicBezTo>
                    <a:pt x="7664" y="11486"/>
                    <a:pt x="7630" y="11486"/>
                    <a:pt x="7603" y="11499"/>
                  </a:cubicBezTo>
                  <a:cubicBezTo>
                    <a:pt x="7521" y="11527"/>
                    <a:pt x="7494" y="11527"/>
                    <a:pt x="7439" y="11581"/>
                  </a:cubicBezTo>
                  <a:cubicBezTo>
                    <a:pt x="7194" y="11717"/>
                    <a:pt x="7058" y="11881"/>
                    <a:pt x="6922" y="12044"/>
                  </a:cubicBezTo>
                  <a:cubicBezTo>
                    <a:pt x="6677" y="12399"/>
                    <a:pt x="6540" y="12753"/>
                    <a:pt x="6295" y="12998"/>
                  </a:cubicBezTo>
                  <a:cubicBezTo>
                    <a:pt x="6213" y="13107"/>
                    <a:pt x="6077" y="13162"/>
                    <a:pt x="5886" y="13162"/>
                  </a:cubicBezTo>
                  <a:cubicBezTo>
                    <a:pt x="5723" y="13162"/>
                    <a:pt x="5587" y="13107"/>
                    <a:pt x="5450" y="12998"/>
                  </a:cubicBezTo>
                  <a:cubicBezTo>
                    <a:pt x="5178" y="12807"/>
                    <a:pt x="4933" y="12480"/>
                    <a:pt x="4524" y="12344"/>
                  </a:cubicBezTo>
                  <a:cubicBezTo>
                    <a:pt x="4469" y="12344"/>
                    <a:pt x="4442" y="12317"/>
                    <a:pt x="4360" y="12317"/>
                  </a:cubicBezTo>
                  <a:lnTo>
                    <a:pt x="4224" y="12317"/>
                  </a:lnTo>
                  <a:cubicBezTo>
                    <a:pt x="4088" y="12317"/>
                    <a:pt x="4033" y="12344"/>
                    <a:pt x="3924" y="12399"/>
                  </a:cubicBezTo>
                  <a:cubicBezTo>
                    <a:pt x="3761" y="12453"/>
                    <a:pt x="3625" y="12562"/>
                    <a:pt x="3489" y="12671"/>
                  </a:cubicBezTo>
                  <a:cubicBezTo>
                    <a:pt x="3352" y="12726"/>
                    <a:pt x="3216" y="12835"/>
                    <a:pt x="3107" y="12889"/>
                  </a:cubicBezTo>
                  <a:cubicBezTo>
                    <a:pt x="2971" y="12998"/>
                    <a:pt x="2862" y="13025"/>
                    <a:pt x="2726" y="13080"/>
                  </a:cubicBezTo>
                  <a:cubicBezTo>
                    <a:pt x="2546" y="13120"/>
                    <a:pt x="2352" y="13145"/>
                    <a:pt x="2175" y="13145"/>
                  </a:cubicBezTo>
                  <a:cubicBezTo>
                    <a:pt x="2111" y="13145"/>
                    <a:pt x="2048" y="13142"/>
                    <a:pt x="1990" y="13134"/>
                  </a:cubicBezTo>
                  <a:cubicBezTo>
                    <a:pt x="1499" y="13107"/>
                    <a:pt x="1091" y="12889"/>
                    <a:pt x="818" y="12698"/>
                  </a:cubicBezTo>
                  <a:cubicBezTo>
                    <a:pt x="546" y="12508"/>
                    <a:pt x="382" y="12262"/>
                    <a:pt x="273" y="12099"/>
                  </a:cubicBezTo>
                  <a:cubicBezTo>
                    <a:pt x="219" y="11990"/>
                    <a:pt x="219" y="11908"/>
                    <a:pt x="164" y="11881"/>
                  </a:cubicBezTo>
                  <a:cubicBezTo>
                    <a:pt x="137" y="11854"/>
                    <a:pt x="137" y="11826"/>
                    <a:pt x="137" y="11826"/>
                  </a:cubicBezTo>
                  <a:cubicBezTo>
                    <a:pt x="110" y="11772"/>
                    <a:pt x="55" y="11772"/>
                    <a:pt x="28" y="11772"/>
                  </a:cubicBezTo>
                  <a:cubicBezTo>
                    <a:pt x="1" y="11826"/>
                    <a:pt x="1" y="11854"/>
                    <a:pt x="1" y="11881"/>
                  </a:cubicBezTo>
                  <a:cubicBezTo>
                    <a:pt x="1" y="11881"/>
                    <a:pt x="28" y="11881"/>
                    <a:pt x="28" y="11963"/>
                  </a:cubicBezTo>
                  <a:cubicBezTo>
                    <a:pt x="28" y="12017"/>
                    <a:pt x="55" y="12099"/>
                    <a:pt x="110" y="12181"/>
                  </a:cubicBezTo>
                  <a:cubicBezTo>
                    <a:pt x="164" y="12371"/>
                    <a:pt x="355" y="12644"/>
                    <a:pt x="655" y="12916"/>
                  </a:cubicBezTo>
                  <a:cubicBezTo>
                    <a:pt x="954" y="13189"/>
                    <a:pt x="1390" y="13407"/>
                    <a:pt x="1935" y="13489"/>
                  </a:cubicBezTo>
                  <a:cubicBezTo>
                    <a:pt x="2026" y="13498"/>
                    <a:pt x="2123" y="13504"/>
                    <a:pt x="2220" y="13504"/>
                  </a:cubicBezTo>
                  <a:cubicBezTo>
                    <a:pt x="2414" y="13504"/>
                    <a:pt x="2607" y="13479"/>
                    <a:pt x="2753" y="13407"/>
                  </a:cubicBezTo>
                  <a:cubicBezTo>
                    <a:pt x="2889" y="13380"/>
                    <a:pt x="3080" y="13325"/>
                    <a:pt x="3216" y="13243"/>
                  </a:cubicBezTo>
                  <a:cubicBezTo>
                    <a:pt x="3352" y="13189"/>
                    <a:pt x="3489" y="13080"/>
                    <a:pt x="3625" y="12971"/>
                  </a:cubicBezTo>
                  <a:cubicBezTo>
                    <a:pt x="3853" y="12811"/>
                    <a:pt x="4043" y="12652"/>
                    <a:pt x="4258" y="12652"/>
                  </a:cubicBezTo>
                  <a:cubicBezTo>
                    <a:pt x="4300" y="12652"/>
                    <a:pt x="4343" y="12658"/>
                    <a:pt x="4388" y="12671"/>
                  </a:cubicBezTo>
                  <a:cubicBezTo>
                    <a:pt x="4524" y="12698"/>
                    <a:pt x="4660" y="12780"/>
                    <a:pt x="4796" y="12862"/>
                  </a:cubicBezTo>
                  <a:cubicBezTo>
                    <a:pt x="4933" y="12971"/>
                    <a:pt x="5069" y="13107"/>
                    <a:pt x="5260" y="13216"/>
                  </a:cubicBezTo>
                  <a:cubicBezTo>
                    <a:pt x="5423" y="13298"/>
                    <a:pt x="5587" y="13461"/>
                    <a:pt x="5832" y="13461"/>
                  </a:cubicBezTo>
                  <a:cubicBezTo>
                    <a:pt x="6077" y="13461"/>
                    <a:pt x="6268" y="13352"/>
                    <a:pt x="6431" y="13216"/>
                  </a:cubicBezTo>
                  <a:cubicBezTo>
                    <a:pt x="6758" y="12889"/>
                    <a:pt x="6895" y="12535"/>
                    <a:pt x="7113" y="12208"/>
                  </a:cubicBezTo>
                  <a:cubicBezTo>
                    <a:pt x="7221" y="12072"/>
                    <a:pt x="7358" y="11908"/>
                    <a:pt x="7494" y="11881"/>
                  </a:cubicBezTo>
                  <a:cubicBezTo>
                    <a:pt x="7521" y="11881"/>
                    <a:pt x="7603" y="11854"/>
                    <a:pt x="7630" y="11854"/>
                  </a:cubicBezTo>
                  <a:lnTo>
                    <a:pt x="7739" y="11854"/>
                  </a:lnTo>
                  <a:cubicBezTo>
                    <a:pt x="7848" y="11854"/>
                    <a:pt x="7903" y="11881"/>
                    <a:pt x="7984" y="11908"/>
                  </a:cubicBezTo>
                  <a:cubicBezTo>
                    <a:pt x="8284" y="12044"/>
                    <a:pt x="8529" y="12399"/>
                    <a:pt x="8829" y="12698"/>
                  </a:cubicBezTo>
                  <a:cubicBezTo>
                    <a:pt x="8993" y="12862"/>
                    <a:pt x="9156" y="12998"/>
                    <a:pt x="9374" y="13107"/>
                  </a:cubicBezTo>
                  <a:lnTo>
                    <a:pt x="9538" y="13189"/>
                  </a:lnTo>
                  <a:cubicBezTo>
                    <a:pt x="9619" y="13216"/>
                    <a:pt x="9674" y="13216"/>
                    <a:pt x="9756" y="13216"/>
                  </a:cubicBezTo>
                  <a:lnTo>
                    <a:pt x="9919" y="13216"/>
                  </a:lnTo>
                  <a:cubicBezTo>
                    <a:pt x="10028" y="13189"/>
                    <a:pt x="10055" y="13189"/>
                    <a:pt x="10083" y="13107"/>
                  </a:cubicBezTo>
                  <a:cubicBezTo>
                    <a:pt x="10519" y="12916"/>
                    <a:pt x="10682" y="12399"/>
                    <a:pt x="10736" y="11963"/>
                  </a:cubicBezTo>
                  <a:cubicBezTo>
                    <a:pt x="10791" y="11036"/>
                    <a:pt x="10382" y="10219"/>
                    <a:pt x="10355" y="9429"/>
                  </a:cubicBezTo>
                  <a:cubicBezTo>
                    <a:pt x="10273" y="8693"/>
                    <a:pt x="10682" y="7821"/>
                    <a:pt x="11363" y="7766"/>
                  </a:cubicBezTo>
                  <a:cubicBezTo>
                    <a:pt x="11472" y="7766"/>
                    <a:pt x="11581" y="7739"/>
                    <a:pt x="11717" y="7685"/>
                  </a:cubicBezTo>
                  <a:cubicBezTo>
                    <a:pt x="11826" y="7657"/>
                    <a:pt x="11963" y="7603"/>
                    <a:pt x="12017" y="7467"/>
                  </a:cubicBezTo>
                  <a:cubicBezTo>
                    <a:pt x="12153" y="7194"/>
                    <a:pt x="12126" y="6949"/>
                    <a:pt x="12017" y="6731"/>
                  </a:cubicBezTo>
                  <a:cubicBezTo>
                    <a:pt x="11908" y="6540"/>
                    <a:pt x="11799" y="6404"/>
                    <a:pt x="11663" y="6268"/>
                  </a:cubicBezTo>
                  <a:lnTo>
                    <a:pt x="11336" y="5859"/>
                  </a:lnTo>
                  <a:cubicBezTo>
                    <a:pt x="11009" y="5232"/>
                    <a:pt x="11009" y="4524"/>
                    <a:pt x="11118" y="3924"/>
                  </a:cubicBezTo>
                  <a:cubicBezTo>
                    <a:pt x="11200" y="3298"/>
                    <a:pt x="11418" y="2753"/>
                    <a:pt x="11527" y="2235"/>
                  </a:cubicBezTo>
                  <a:cubicBezTo>
                    <a:pt x="11663" y="1745"/>
                    <a:pt x="11745" y="1281"/>
                    <a:pt x="11690" y="873"/>
                  </a:cubicBezTo>
                  <a:cubicBezTo>
                    <a:pt x="11663" y="464"/>
                    <a:pt x="11445" y="164"/>
                    <a:pt x="11254" y="55"/>
                  </a:cubicBezTo>
                  <a:cubicBezTo>
                    <a:pt x="11145" y="1"/>
                    <a:pt x="11036" y="1"/>
                    <a:pt x="1098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96150" y="2244825"/>
              <a:ext cx="206425" cy="122225"/>
            </a:xfrm>
            <a:custGeom>
              <a:avLst/>
              <a:gdLst/>
              <a:ahLst/>
              <a:cxnLst/>
              <a:rect l="l" t="t" r="r" b="b"/>
              <a:pathLst>
                <a:path w="8257" h="4889" extrusionOk="0">
                  <a:moveTo>
                    <a:pt x="66" y="0"/>
                  </a:moveTo>
                  <a:cubicBezTo>
                    <a:pt x="55" y="0"/>
                    <a:pt x="42" y="4"/>
                    <a:pt x="28" y="11"/>
                  </a:cubicBezTo>
                  <a:cubicBezTo>
                    <a:pt x="28" y="11"/>
                    <a:pt x="1" y="66"/>
                    <a:pt x="1" y="93"/>
                  </a:cubicBezTo>
                  <a:cubicBezTo>
                    <a:pt x="1" y="93"/>
                    <a:pt x="1" y="120"/>
                    <a:pt x="28" y="202"/>
                  </a:cubicBezTo>
                  <a:cubicBezTo>
                    <a:pt x="82" y="256"/>
                    <a:pt x="110" y="365"/>
                    <a:pt x="164" y="502"/>
                  </a:cubicBezTo>
                  <a:cubicBezTo>
                    <a:pt x="300" y="720"/>
                    <a:pt x="573" y="1047"/>
                    <a:pt x="1036" y="1210"/>
                  </a:cubicBezTo>
                  <a:cubicBezTo>
                    <a:pt x="1445" y="1428"/>
                    <a:pt x="1990" y="1482"/>
                    <a:pt x="2535" y="1619"/>
                  </a:cubicBezTo>
                  <a:cubicBezTo>
                    <a:pt x="3080" y="1755"/>
                    <a:pt x="3652" y="1918"/>
                    <a:pt x="4197" y="2164"/>
                  </a:cubicBezTo>
                  <a:cubicBezTo>
                    <a:pt x="4742" y="2354"/>
                    <a:pt x="5287" y="2681"/>
                    <a:pt x="5750" y="2954"/>
                  </a:cubicBezTo>
                  <a:cubicBezTo>
                    <a:pt x="5995" y="3090"/>
                    <a:pt x="6240" y="3254"/>
                    <a:pt x="6431" y="3390"/>
                  </a:cubicBezTo>
                  <a:cubicBezTo>
                    <a:pt x="6649" y="3553"/>
                    <a:pt x="6840" y="3690"/>
                    <a:pt x="7031" y="3826"/>
                  </a:cubicBezTo>
                  <a:cubicBezTo>
                    <a:pt x="7194" y="3962"/>
                    <a:pt x="7358" y="4126"/>
                    <a:pt x="7494" y="4235"/>
                  </a:cubicBezTo>
                  <a:lnTo>
                    <a:pt x="7848" y="4589"/>
                  </a:lnTo>
                  <a:lnTo>
                    <a:pt x="8148" y="4888"/>
                  </a:lnTo>
                  <a:lnTo>
                    <a:pt x="8229" y="4888"/>
                  </a:lnTo>
                  <a:cubicBezTo>
                    <a:pt x="8229" y="4888"/>
                    <a:pt x="8257" y="4861"/>
                    <a:pt x="8229" y="4807"/>
                  </a:cubicBezTo>
                  <a:cubicBezTo>
                    <a:pt x="8229" y="4807"/>
                    <a:pt x="8148" y="4670"/>
                    <a:pt x="7984" y="4480"/>
                  </a:cubicBezTo>
                  <a:cubicBezTo>
                    <a:pt x="7903" y="4371"/>
                    <a:pt x="7794" y="4235"/>
                    <a:pt x="7657" y="4098"/>
                  </a:cubicBezTo>
                  <a:cubicBezTo>
                    <a:pt x="7548" y="3962"/>
                    <a:pt x="7385" y="3799"/>
                    <a:pt x="7221" y="3662"/>
                  </a:cubicBezTo>
                  <a:cubicBezTo>
                    <a:pt x="7058" y="3499"/>
                    <a:pt x="6840" y="3363"/>
                    <a:pt x="6649" y="3172"/>
                  </a:cubicBezTo>
                  <a:cubicBezTo>
                    <a:pt x="6404" y="3063"/>
                    <a:pt x="6186" y="2872"/>
                    <a:pt x="5941" y="2736"/>
                  </a:cubicBezTo>
                  <a:cubicBezTo>
                    <a:pt x="5695" y="2600"/>
                    <a:pt x="5423" y="2463"/>
                    <a:pt x="5150" y="2327"/>
                  </a:cubicBezTo>
                  <a:cubicBezTo>
                    <a:pt x="4878" y="2245"/>
                    <a:pt x="4578" y="2082"/>
                    <a:pt x="4306" y="2000"/>
                  </a:cubicBezTo>
                  <a:cubicBezTo>
                    <a:pt x="3734" y="1755"/>
                    <a:pt x="3107" y="1619"/>
                    <a:pt x="2562" y="1482"/>
                  </a:cubicBezTo>
                  <a:cubicBezTo>
                    <a:pt x="2017" y="1346"/>
                    <a:pt x="1472" y="1292"/>
                    <a:pt x="1063" y="1101"/>
                  </a:cubicBezTo>
                  <a:cubicBezTo>
                    <a:pt x="627" y="938"/>
                    <a:pt x="382" y="665"/>
                    <a:pt x="246" y="420"/>
                  </a:cubicBezTo>
                  <a:cubicBezTo>
                    <a:pt x="164" y="338"/>
                    <a:pt x="137" y="229"/>
                    <a:pt x="137" y="147"/>
                  </a:cubicBezTo>
                  <a:cubicBezTo>
                    <a:pt x="110" y="93"/>
                    <a:pt x="110" y="66"/>
                    <a:pt x="110" y="66"/>
                  </a:cubicBezTo>
                  <a:cubicBezTo>
                    <a:pt x="110" y="26"/>
                    <a:pt x="95" y="0"/>
                    <a:pt x="6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69050" y="2312525"/>
              <a:ext cx="76300" cy="44975"/>
            </a:xfrm>
            <a:custGeom>
              <a:avLst/>
              <a:gdLst/>
              <a:ahLst/>
              <a:cxnLst/>
              <a:rect l="l" t="t" r="r" b="b"/>
              <a:pathLst>
                <a:path w="3052" h="1799" extrusionOk="0">
                  <a:moveTo>
                    <a:pt x="136" y="1"/>
                  </a:moveTo>
                  <a:cubicBezTo>
                    <a:pt x="82" y="1"/>
                    <a:pt x="55" y="1"/>
                    <a:pt x="27" y="28"/>
                  </a:cubicBezTo>
                  <a:cubicBezTo>
                    <a:pt x="0" y="82"/>
                    <a:pt x="27" y="110"/>
                    <a:pt x="55" y="110"/>
                  </a:cubicBezTo>
                  <a:cubicBezTo>
                    <a:pt x="55" y="110"/>
                    <a:pt x="273" y="137"/>
                    <a:pt x="572" y="246"/>
                  </a:cubicBezTo>
                  <a:cubicBezTo>
                    <a:pt x="872" y="355"/>
                    <a:pt x="1281" y="518"/>
                    <a:pt x="1635" y="764"/>
                  </a:cubicBezTo>
                  <a:cubicBezTo>
                    <a:pt x="1989" y="982"/>
                    <a:pt x="2316" y="1254"/>
                    <a:pt x="2534" y="1472"/>
                  </a:cubicBezTo>
                  <a:cubicBezTo>
                    <a:pt x="2779" y="1663"/>
                    <a:pt x="2943" y="1799"/>
                    <a:pt x="2943" y="1799"/>
                  </a:cubicBezTo>
                  <a:lnTo>
                    <a:pt x="3025" y="1799"/>
                  </a:lnTo>
                  <a:cubicBezTo>
                    <a:pt x="3052" y="1799"/>
                    <a:pt x="3052" y="1772"/>
                    <a:pt x="3052" y="1745"/>
                  </a:cubicBezTo>
                  <a:cubicBezTo>
                    <a:pt x="3052" y="1745"/>
                    <a:pt x="3052" y="1663"/>
                    <a:pt x="2997" y="1608"/>
                  </a:cubicBezTo>
                  <a:cubicBezTo>
                    <a:pt x="2943" y="1527"/>
                    <a:pt x="2834" y="1390"/>
                    <a:pt x="2752" y="1309"/>
                  </a:cubicBezTo>
                  <a:cubicBezTo>
                    <a:pt x="2616" y="1172"/>
                    <a:pt x="2480" y="1063"/>
                    <a:pt x="2316" y="927"/>
                  </a:cubicBezTo>
                  <a:cubicBezTo>
                    <a:pt x="2125" y="791"/>
                    <a:pt x="1962" y="682"/>
                    <a:pt x="1771" y="573"/>
                  </a:cubicBezTo>
                  <a:cubicBezTo>
                    <a:pt x="1363" y="382"/>
                    <a:pt x="954" y="246"/>
                    <a:pt x="627" y="137"/>
                  </a:cubicBezTo>
                  <a:cubicBezTo>
                    <a:pt x="327" y="28"/>
                    <a:pt x="136" y="1"/>
                    <a:pt x="1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90575" y="1862250"/>
              <a:ext cx="23850" cy="117200"/>
            </a:xfrm>
            <a:custGeom>
              <a:avLst/>
              <a:gdLst/>
              <a:ahLst/>
              <a:cxnLst/>
              <a:rect l="l" t="t" r="r" b="b"/>
              <a:pathLst>
                <a:path w="954" h="4688" extrusionOk="0">
                  <a:moveTo>
                    <a:pt x="627" y="1"/>
                  </a:moveTo>
                  <a:cubicBezTo>
                    <a:pt x="627" y="1"/>
                    <a:pt x="572" y="28"/>
                    <a:pt x="627" y="55"/>
                  </a:cubicBezTo>
                  <a:cubicBezTo>
                    <a:pt x="627" y="55"/>
                    <a:pt x="681" y="137"/>
                    <a:pt x="709" y="246"/>
                  </a:cubicBezTo>
                  <a:cubicBezTo>
                    <a:pt x="763" y="328"/>
                    <a:pt x="790" y="546"/>
                    <a:pt x="790" y="736"/>
                  </a:cubicBezTo>
                  <a:cubicBezTo>
                    <a:pt x="790" y="954"/>
                    <a:pt x="709" y="1200"/>
                    <a:pt x="627" y="1472"/>
                  </a:cubicBezTo>
                  <a:cubicBezTo>
                    <a:pt x="545" y="1608"/>
                    <a:pt x="518" y="1745"/>
                    <a:pt x="436" y="1881"/>
                  </a:cubicBezTo>
                  <a:cubicBezTo>
                    <a:pt x="382" y="2017"/>
                    <a:pt x="300" y="2153"/>
                    <a:pt x="273" y="2290"/>
                  </a:cubicBezTo>
                  <a:cubicBezTo>
                    <a:pt x="82" y="2835"/>
                    <a:pt x="0" y="3461"/>
                    <a:pt x="27" y="3924"/>
                  </a:cubicBezTo>
                  <a:cubicBezTo>
                    <a:pt x="82" y="4142"/>
                    <a:pt x="109" y="4333"/>
                    <a:pt x="136" y="4469"/>
                  </a:cubicBezTo>
                  <a:cubicBezTo>
                    <a:pt x="164" y="4606"/>
                    <a:pt x="218" y="4660"/>
                    <a:pt x="218" y="4660"/>
                  </a:cubicBezTo>
                  <a:cubicBezTo>
                    <a:pt x="245" y="4687"/>
                    <a:pt x="245" y="4687"/>
                    <a:pt x="273" y="4687"/>
                  </a:cubicBezTo>
                  <a:cubicBezTo>
                    <a:pt x="300" y="4687"/>
                    <a:pt x="354" y="4660"/>
                    <a:pt x="354" y="4633"/>
                  </a:cubicBezTo>
                  <a:lnTo>
                    <a:pt x="354" y="3924"/>
                  </a:lnTo>
                  <a:cubicBezTo>
                    <a:pt x="354" y="3516"/>
                    <a:pt x="382" y="2916"/>
                    <a:pt x="518" y="2344"/>
                  </a:cubicBezTo>
                  <a:cubicBezTo>
                    <a:pt x="545" y="2208"/>
                    <a:pt x="627" y="2072"/>
                    <a:pt x="654" y="1935"/>
                  </a:cubicBezTo>
                  <a:cubicBezTo>
                    <a:pt x="681" y="1799"/>
                    <a:pt x="763" y="1663"/>
                    <a:pt x="790" y="1527"/>
                  </a:cubicBezTo>
                  <a:cubicBezTo>
                    <a:pt x="845" y="1281"/>
                    <a:pt x="927" y="1009"/>
                    <a:pt x="927" y="791"/>
                  </a:cubicBezTo>
                  <a:cubicBezTo>
                    <a:pt x="954" y="546"/>
                    <a:pt x="899" y="382"/>
                    <a:pt x="845" y="246"/>
                  </a:cubicBezTo>
                  <a:lnTo>
                    <a:pt x="763" y="28"/>
                  </a:lnTo>
                  <a:cubicBezTo>
                    <a:pt x="736" y="1"/>
                    <a:pt x="681" y="1"/>
                    <a:pt x="6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13050" y="1899200"/>
              <a:ext cx="19775" cy="52325"/>
            </a:xfrm>
            <a:custGeom>
              <a:avLst/>
              <a:gdLst/>
              <a:ahLst/>
              <a:cxnLst/>
              <a:rect l="l" t="t" r="r" b="b"/>
              <a:pathLst>
                <a:path w="791" h="2093" extrusionOk="0">
                  <a:moveTo>
                    <a:pt x="661" y="1"/>
                  </a:moveTo>
                  <a:cubicBezTo>
                    <a:pt x="647" y="1"/>
                    <a:pt x="627" y="8"/>
                    <a:pt x="600" y="21"/>
                  </a:cubicBezTo>
                  <a:cubicBezTo>
                    <a:pt x="600" y="21"/>
                    <a:pt x="518" y="103"/>
                    <a:pt x="409" y="294"/>
                  </a:cubicBezTo>
                  <a:cubicBezTo>
                    <a:pt x="273" y="457"/>
                    <a:pt x="164" y="703"/>
                    <a:pt x="55" y="975"/>
                  </a:cubicBezTo>
                  <a:cubicBezTo>
                    <a:pt x="28" y="1111"/>
                    <a:pt x="0" y="1248"/>
                    <a:pt x="0" y="1384"/>
                  </a:cubicBezTo>
                  <a:cubicBezTo>
                    <a:pt x="0" y="1520"/>
                    <a:pt x="0" y="1656"/>
                    <a:pt x="28" y="1765"/>
                  </a:cubicBezTo>
                  <a:cubicBezTo>
                    <a:pt x="55" y="1847"/>
                    <a:pt x="109" y="1929"/>
                    <a:pt x="137" y="1983"/>
                  </a:cubicBezTo>
                  <a:lnTo>
                    <a:pt x="191" y="2065"/>
                  </a:lnTo>
                  <a:cubicBezTo>
                    <a:pt x="191" y="2092"/>
                    <a:pt x="191" y="2092"/>
                    <a:pt x="246" y="2092"/>
                  </a:cubicBezTo>
                  <a:cubicBezTo>
                    <a:pt x="273" y="2092"/>
                    <a:pt x="300" y="2065"/>
                    <a:pt x="300" y="2038"/>
                  </a:cubicBezTo>
                  <a:lnTo>
                    <a:pt x="300" y="1711"/>
                  </a:lnTo>
                  <a:cubicBezTo>
                    <a:pt x="300" y="1547"/>
                    <a:pt x="273" y="1275"/>
                    <a:pt x="300" y="1030"/>
                  </a:cubicBezTo>
                  <a:cubicBezTo>
                    <a:pt x="327" y="812"/>
                    <a:pt x="436" y="566"/>
                    <a:pt x="545" y="403"/>
                  </a:cubicBezTo>
                  <a:cubicBezTo>
                    <a:pt x="654" y="267"/>
                    <a:pt x="736" y="158"/>
                    <a:pt x="736" y="158"/>
                  </a:cubicBezTo>
                  <a:cubicBezTo>
                    <a:pt x="791" y="130"/>
                    <a:pt x="791" y="76"/>
                    <a:pt x="682" y="21"/>
                  </a:cubicBezTo>
                  <a:cubicBezTo>
                    <a:pt x="682" y="8"/>
                    <a:pt x="675" y="1"/>
                    <a:pt x="66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36075" y="2402450"/>
              <a:ext cx="213925" cy="97950"/>
            </a:xfrm>
            <a:custGeom>
              <a:avLst/>
              <a:gdLst/>
              <a:ahLst/>
              <a:cxnLst/>
              <a:rect l="l" t="t" r="r" b="b"/>
              <a:pathLst>
                <a:path w="8557" h="3918" extrusionOk="0">
                  <a:moveTo>
                    <a:pt x="8474" y="0"/>
                  </a:moveTo>
                  <a:cubicBezTo>
                    <a:pt x="8474" y="0"/>
                    <a:pt x="8420" y="0"/>
                    <a:pt x="8420" y="55"/>
                  </a:cubicBezTo>
                  <a:cubicBezTo>
                    <a:pt x="8420" y="55"/>
                    <a:pt x="8393" y="82"/>
                    <a:pt x="8338" y="137"/>
                  </a:cubicBezTo>
                  <a:cubicBezTo>
                    <a:pt x="8311" y="191"/>
                    <a:pt x="8256" y="273"/>
                    <a:pt x="8175" y="382"/>
                  </a:cubicBezTo>
                  <a:cubicBezTo>
                    <a:pt x="8038" y="600"/>
                    <a:pt x="7793" y="872"/>
                    <a:pt x="7466" y="1145"/>
                  </a:cubicBezTo>
                  <a:cubicBezTo>
                    <a:pt x="7112" y="1417"/>
                    <a:pt x="6676" y="1690"/>
                    <a:pt x="6158" y="1880"/>
                  </a:cubicBezTo>
                  <a:cubicBezTo>
                    <a:pt x="5668" y="2098"/>
                    <a:pt x="5068" y="2262"/>
                    <a:pt x="4496" y="2371"/>
                  </a:cubicBezTo>
                  <a:cubicBezTo>
                    <a:pt x="3924" y="2507"/>
                    <a:pt x="3352" y="2562"/>
                    <a:pt x="2807" y="2671"/>
                  </a:cubicBezTo>
                  <a:cubicBezTo>
                    <a:pt x="2262" y="2780"/>
                    <a:pt x="1744" y="2861"/>
                    <a:pt x="1308" y="2998"/>
                  </a:cubicBezTo>
                  <a:cubicBezTo>
                    <a:pt x="845" y="3134"/>
                    <a:pt x="491" y="3325"/>
                    <a:pt x="273" y="3488"/>
                  </a:cubicBezTo>
                  <a:cubicBezTo>
                    <a:pt x="164" y="3597"/>
                    <a:pt x="109" y="3652"/>
                    <a:pt x="82" y="3733"/>
                  </a:cubicBezTo>
                  <a:cubicBezTo>
                    <a:pt x="28" y="3788"/>
                    <a:pt x="0" y="3815"/>
                    <a:pt x="0" y="3815"/>
                  </a:cubicBezTo>
                  <a:cubicBezTo>
                    <a:pt x="0" y="3870"/>
                    <a:pt x="0" y="3897"/>
                    <a:pt x="28" y="3897"/>
                  </a:cubicBezTo>
                  <a:cubicBezTo>
                    <a:pt x="28" y="3910"/>
                    <a:pt x="41" y="3917"/>
                    <a:pt x="58" y="3917"/>
                  </a:cubicBezTo>
                  <a:cubicBezTo>
                    <a:pt x="75" y="3917"/>
                    <a:pt x="96" y="3910"/>
                    <a:pt x="109" y="3897"/>
                  </a:cubicBezTo>
                  <a:lnTo>
                    <a:pt x="164" y="3815"/>
                  </a:lnTo>
                  <a:cubicBezTo>
                    <a:pt x="218" y="3788"/>
                    <a:pt x="273" y="3733"/>
                    <a:pt x="382" y="3652"/>
                  </a:cubicBezTo>
                  <a:cubicBezTo>
                    <a:pt x="491" y="3597"/>
                    <a:pt x="627" y="3515"/>
                    <a:pt x="790" y="3461"/>
                  </a:cubicBezTo>
                  <a:cubicBezTo>
                    <a:pt x="954" y="3379"/>
                    <a:pt x="1172" y="3352"/>
                    <a:pt x="1363" y="3270"/>
                  </a:cubicBezTo>
                  <a:cubicBezTo>
                    <a:pt x="1771" y="3134"/>
                    <a:pt x="2289" y="3052"/>
                    <a:pt x="2834" y="2943"/>
                  </a:cubicBezTo>
                  <a:cubicBezTo>
                    <a:pt x="3379" y="2834"/>
                    <a:pt x="3951" y="2752"/>
                    <a:pt x="4523" y="2589"/>
                  </a:cubicBezTo>
                  <a:cubicBezTo>
                    <a:pt x="5123" y="2480"/>
                    <a:pt x="5695" y="2289"/>
                    <a:pt x="6213" y="2071"/>
                  </a:cubicBezTo>
                  <a:cubicBezTo>
                    <a:pt x="6703" y="1826"/>
                    <a:pt x="7194" y="1554"/>
                    <a:pt x="7521" y="1281"/>
                  </a:cubicBezTo>
                  <a:cubicBezTo>
                    <a:pt x="7711" y="1145"/>
                    <a:pt x="7848" y="1009"/>
                    <a:pt x="7984" y="872"/>
                  </a:cubicBezTo>
                  <a:cubicBezTo>
                    <a:pt x="8120" y="736"/>
                    <a:pt x="8229" y="600"/>
                    <a:pt x="8284" y="491"/>
                  </a:cubicBezTo>
                  <a:cubicBezTo>
                    <a:pt x="8365" y="382"/>
                    <a:pt x="8420" y="327"/>
                    <a:pt x="8447" y="246"/>
                  </a:cubicBezTo>
                  <a:cubicBezTo>
                    <a:pt x="8502" y="191"/>
                    <a:pt x="8529" y="164"/>
                    <a:pt x="8529" y="164"/>
                  </a:cubicBezTo>
                  <a:cubicBezTo>
                    <a:pt x="8556" y="109"/>
                    <a:pt x="8556" y="82"/>
                    <a:pt x="847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66850" y="2455750"/>
              <a:ext cx="62025" cy="33925"/>
            </a:xfrm>
            <a:custGeom>
              <a:avLst/>
              <a:gdLst/>
              <a:ahLst/>
              <a:cxnLst/>
              <a:rect l="l" t="t" r="r" b="b"/>
              <a:pathLst>
                <a:path w="2481" h="1357" extrusionOk="0">
                  <a:moveTo>
                    <a:pt x="2409" y="1"/>
                  </a:moveTo>
                  <a:cubicBezTo>
                    <a:pt x="2399" y="1"/>
                    <a:pt x="2385" y="7"/>
                    <a:pt x="2372" y="21"/>
                  </a:cubicBezTo>
                  <a:cubicBezTo>
                    <a:pt x="2372" y="21"/>
                    <a:pt x="2235" y="130"/>
                    <a:pt x="2017" y="266"/>
                  </a:cubicBezTo>
                  <a:cubicBezTo>
                    <a:pt x="1827" y="430"/>
                    <a:pt x="1554" y="566"/>
                    <a:pt x="1254" y="702"/>
                  </a:cubicBezTo>
                  <a:cubicBezTo>
                    <a:pt x="927" y="838"/>
                    <a:pt x="628" y="947"/>
                    <a:pt x="382" y="1056"/>
                  </a:cubicBezTo>
                  <a:cubicBezTo>
                    <a:pt x="164" y="1165"/>
                    <a:pt x="28" y="1247"/>
                    <a:pt x="28" y="1247"/>
                  </a:cubicBezTo>
                  <a:cubicBezTo>
                    <a:pt x="1" y="1247"/>
                    <a:pt x="1" y="1247"/>
                    <a:pt x="1" y="1302"/>
                  </a:cubicBezTo>
                  <a:cubicBezTo>
                    <a:pt x="1" y="1329"/>
                    <a:pt x="28" y="1356"/>
                    <a:pt x="55" y="1356"/>
                  </a:cubicBezTo>
                  <a:cubicBezTo>
                    <a:pt x="55" y="1356"/>
                    <a:pt x="219" y="1356"/>
                    <a:pt x="464" y="1302"/>
                  </a:cubicBezTo>
                  <a:cubicBezTo>
                    <a:pt x="600" y="1247"/>
                    <a:pt x="737" y="1193"/>
                    <a:pt x="873" y="1111"/>
                  </a:cubicBezTo>
                  <a:cubicBezTo>
                    <a:pt x="1009" y="1056"/>
                    <a:pt x="1173" y="975"/>
                    <a:pt x="1309" y="893"/>
                  </a:cubicBezTo>
                  <a:cubicBezTo>
                    <a:pt x="1609" y="702"/>
                    <a:pt x="1908" y="511"/>
                    <a:pt x="2099" y="375"/>
                  </a:cubicBezTo>
                  <a:cubicBezTo>
                    <a:pt x="2290" y="239"/>
                    <a:pt x="2453" y="130"/>
                    <a:pt x="2453" y="130"/>
                  </a:cubicBezTo>
                  <a:cubicBezTo>
                    <a:pt x="2480" y="130"/>
                    <a:pt x="2480" y="75"/>
                    <a:pt x="2426" y="21"/>
                  </a:cubicBezTo>
                  <a:cubicBezTo>
                    <a:pt x="2426" y="7"/>
                    <a:pt x="2419" y="1"/>
                    <a:pt x="240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06500" y="2180375"/>
              <a:ext cx="119250" cy="20450"/>
            </a:xfrm>
            <a:custGeom>
              <a:avLst/>
              <a:gdLst/>
              <a:ahLst/>
              <a:cxnLst/>
              <a:rect l="l" t="t" r="r" b="b"/>
              <a:pathLst>
                <a:path w="4770" h="818" extrusionOk="0">
                  <a:moveTo>
                    <a:pt x="3270" y="1"/>
                  </a:moveTo>
                  <a:cubicBezTo>
                    <a:pt x="3161" y="1"/>
                    <a:pt x="3052" y="55"/>
                    <a:pt x="2971" y="82"/>
                  </a:cubicBezTo>
                  <a:cubicBezTo>
                    <a:pt x="2753" y="137"/>
                    <a:pt x="2589" y="246"/>
                    <a:pt x="2371" y="328"/>
                  </a:cubicBezTo>
                  <a:cubicBezTo>
                    <a:pt x="2017" y="491"/>
                    <a:pt x="1636" y="654"/>
                    <a:pt x="1227" y="654"/>
                  </a:cubicBezTo>
                  <a:cubicBezTo>
                    <a:pt x="1009" y="654"/>
                    <a:pt x="845" y="627"/>
                    <a:pt x="655" y="545"/>
                  </a:cubicBezTo>
                  <a:cubicBezTo>
                    <a:pt x="464" y="491"/>
                    <a:pt x="300" y="382"/>
                    <a:pt x="137" y="246"/>
                  </a:cubicBezTo>
                  <a:cubicBezTo>
                    <a:pt x="110" y="246"/>
                    <a:pt x="55" y="246"/>
                    <a:pt x="28" y="273"/>
                  </a:cubicBezTo>
                  <a:cubicBezTo>
                    <a:pt x="1" y="273"/>
                    <a:pt x="1" y="300"/>
                    <a:pt x="28" y="355"/>
                  </a:cubicBezTo>
                  <a:cubicBezTo>
                    <a:pt x="191" y="491"/>
                    <a:pt x="382" y="573"/>
                    <a:pt x="573" y="654"/>
                  </a:cubicBezTo>
                  <a:cubicBezTo>
                    <a:pt x="764" y="763"/>
                    <a:pt x="982" y="791"/>
                    <a:pt x="1200" y="791"/>
                  </a:cubicBezTo>
                  <a:cubicBezTo>
                    <a:pt x="1636" y="791"/>
                    <a:pt x="2044" y="654"/>
                    <a:pt x="2426" y="518"/>
                  </a:cubicBezTo>
                  <a:cubicBezTo>
                    <a:pt x="2768" y="372"/>
                    <a:pt x="3110" y="269"/>
                    <a:pt x="3452" y="269"/>
                  </a:cubicBezTo>
                  <a:cubicBezTo>
                    <a:pt x="3491" y="269"/>
                    <a:pt x="3531" y="270"/>
                    <a:pt x="3570" y="273"/>
                  </a:cubicBezTo>
                  <a:cubicBezTo>
                    <a:pt x="3734" y="328"/>
                    <a:pt x="3952" y="355"/>
                    <a:pt x="4115" y="409"/>
                  </a:cubicBezTo>
                  <a:cubicBezTo>
                    <a:pt x="4318" y="485"/>
                    <a:pt x="4449" y="584"/>
                    <a:pt x="4598" y="707"/>
                  </a:cubicBezTo>
                  <a:lnTo>
                    <a:pt x="4598" y="707"/>
                  </a:lnTo>
                  <a:cubicBezTo>
                    <a:pt x="4591" y="724"/>
                    <a:pt x="4577" y="736"/>
                    <a:pt x="4551" y="736"/>
                  </a:cubicBezTo>
                  <a:cubicBezTo>
                    <a:pt x="4551" y="736"/>
                    <a:pt x="4524" y="736"/>
                    <a:pt x="4524" y="763"/>
                  </a:cubicBezTo>
                  <a:cubicBezTo>
                    <a:pt x="4497" y="791"/>
                    <a:pt x="4524" y="818"/>
                    <a:pt x="4551" y="818"/>
                  </a:cubicBezTo>
                  <a:cubicBezTo>
                    <a:pt x="4660" y="818"/>
                    <a:pt x="4742" y="763"/>
                    <a:pt x="4769" y="654"/>
                  </a:cubicBezTo>
                  <a:lnTo>
                    <a:pt x="4769" y="600"/>
                  </a:lnTo>
                  <a:cubicBezTo>
                    <a:pt x="4633" y="409"/>
                    <a:pt x="4469" y="273"/>
                    <a:pt x="4251" y="191"/>
                  </a:cubicBezTo>
                  <a:cubicBezTo>
                    <a:pt x="4061" y="82"/>
                    <a:pt x="3843" y="1"/>
                    <a:pt x="359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74000" y="2199450"/>
              <a:ext cx="35400" cy="7525"/>
            </a:xfrm>
            <a:custGeom>
              <a:avLst/>
              <a:gdLst/>
              <a:ahLst/>
              <a:cxnLst/>
              <a:rect l="l" t="t" r="r" b="b"/>
              <a:pathLst>
                <a:path w="1416" h="301" extrusionOk="0">
                  <a:moveTo>
                    <a:pt x="952" y="0"/>
                  </a:moveTo>
                  <a:cubicBezTo>
                    <a:pt x="843" y="0"/>
                    <a:pt x="761" y="28"/>
                    <a:pt x="679" y="28"/>
                  </a:cubicBezTo>
                  <a:cubicBezTo>
                    <a:pt x="489" y="55"/>
                    <a:pt x="352" y="137"/>
                    <a:pt x="216" y="164"/>
                  </a:cubicBezTo>
                  <a:cubicBezTo>
                    <a:pt x="80" y="191"/>
                    <a:pt x="26" y="246"/>
                    <a:pt x="26" y="246"/>
                  </a:cubicBezTo>
                  <a:cubicBezTo>
                    <a:pt x="6" y="265"/>
                    <a:pt x="1" y="284"/>
                    <a:pt x="18" y="284"/>
                  </a:cubicBezTo>
                  <a:cubicBezTo>
                    <a:pt x="26" y="284"/>
                    <a:pt x="37" y="281"/>
                    <a:pt x="53" y="273"/>
                  </a:cubicBezTo>
                  <a:cubicBezTo>
                    <a:pt x="53" y="300"/>
                    <a:pt x="80" y="300"/>
                    <a:pt x="107" y="300"/>
                  </a:cubicBezTo>
                  <a:cubicBezTo>
                    <a:pt x="107" y="300"/>
                    <a:pt x="189" y="273"/>
                    <a:pt x="298" y="218"/>
                  </a:cubicBezTo>
                  <a:cubicBezTo>
                    <a:pt x="394" y="199"/>
                    <a:pt x="491" y="180"/>
                    <a:pt x="597" y="180"/>
                  </a:cubicBezTo>
                  <a:cubicBezTo>
                    <a:pt x="641" y="180"/>
                    <a:pt x="686" y="183"/>
                    <a:pt x="734" y="191"/>
                  </a:cubicBezTo>
                  <a:cubicBezTo>
                    <a:pt x="870" y="246"/>
                    <a:pt x="1034" y="273"/>
                    <a:pt x="1143" y="273"/>
                  </a:cubicBezTo>
                  <a:cubicBezTo>
                    <a:pt x="1179" y="282"/>
                    <a:pt x="1215" y="285"/>
                    <a:pt x="1248" y="285"/>
                  </a:cubicBezTo>
                  <a:cubicBezTo>
                    <a:pt x="1312" y="285"/>
                    <a:pt x="1361" y="273"/>
                    <a:pt x="1361" y="273"/>
                  </a:cubicBezTo>
                  <a:lnTo>
                    <a:pt x="1388" y="273"/>
                  </a:lnTo>
                  <a:cubicBezTo>
                    <a:pt x="1388" y="246"/>
                    <a:pt x="1415" y="191"/>
                    <a:pt x="1388" y="164"/>
                  </a:cubicBezTo>
                  <a:cubicBezTo>
                    <a:pt x="1388" y="164"/>
                    <a:pt x="1306" y="55"/>
                    <a:pt x="1170" y="28"/>
                  </a:cubicBezTo>
                  <a:cubicBezTo>
                    <a:pt x="1115" y="0"/>
                    <a:pt x="1006" y="0"/>
                    <a:pt x="9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51200" y="1980225"/>
              <a:ext cx="250700" cy="80975"/>
            </a:xfrm>
            <a:custGeom>
              <a:avLst/>
              <a:gdLst/>
              <a:ahLst/>
              <a:cxnLst/>
              <a:rect l="l" t="t" r="r" b="b"/>
              <a:pathLst>
                <a:path w="10028" h="3239" extrusionOk="0">
                  <a:moveTo>
                    <a:pt x="6152" y="1"/>
                  </a:moveTo>
                  <a:cubicBezTo>
                    <a:pt x="5908" y="1"/>
                    <a:pt x="5658" y="46"/>
                    <a:pt x="5423" y="105"/>
                  </a:cubicBezTo>
                  <a:cubicBezTo>
                    <a:pt x="5123" y="214"/>
                    <a:pt x="4741" y="350"/>
                    <a:pt x="4469" y="595"/>
                  </a:cubicBezTo>
                  <a:cubicBezTo>
                    <a:pt x="4333" y="731"/>
                    <a:pt x="4224" y="868"/>
                    <a:pt x="4115" y="1031"/>
                  </a:cubicBezTo>
                  <a:cubicBezTo>
                    <a:pt x="4033" y="1167"/>
                    <a:pt x="3951" y="1331"/>
                    <a:pt x="3897" y="1467"/>
                  </a:cubicBezTo>
                  <a:cubicBezTo>
                    <a:pt x="3706" y="1712"/>
                    <a:pt x="3406" y="1821"/>
                    <a:pt x="3106" y="1821"/>
                  </a:cubicBezTo>
                  <a:lnTo>
                    <a:pt x="2153" y="1821"/>
                  </a:lnTo>
                  <a:cubicBezTo>
                    <a:pt x="1853" y="1821"/>
                    <a:pt x="1526" y="1848"/>
                    <a:pt x="1254" y="1903"/>
                  </a:cubicBezTo>
                  <a:cubicBezTo>
                    <a:pt x="981" y="1985"/>
                    <a:pt x="763" y="2121"/>
                    <a:pt x="572" y="2257"/>
                  </a:cubicBezTo>
                  <a:cubicBezTo>
                    <a:pt x="382" y="2393"/>
                    <a:pt x="245" y="2557"/>
                    <a:pt x="164" y="2693"/>
                  </a:cubicBezTo>
                  <a:cubicBezTo>
                    <a:pt x="109" y="2829"/>
                    <a:pt x="82" y="2938"/>
                    <a:pt x="27" y="3047"/>
                  </a:cubicBezTo>
                  <a:cubicBezTo>
                    <a:pt x="0" y="3129"/>
                    <a:pt x="0" y="3184"/>
                    <a:pt x="0" y="3184"/>
                  </a:cubicBezTo>
                  <a:cubicBezTo>
                    <a:pt x="0" y="3211"/>
                    <a:pt x="0" y="3238"/>
                    <a:pt x="27" y="3238"/>
                  </a:cubicBezTo>
                  <a:cubicBezTo>
                    <a:pt x="82" y="3238"/>
                    <a:pt x="109" y="3238"/>
                    <a:pt x="109" y="3211"/>
                  </a:cubicBezTo>
                  <a:cubicBezTo>
                    <a:pt x="109" y="3211"/>
                    <a:pt x="109" y="3184"/>
                    <a:pt x="136" y="3102"/>
                  </a:cubicBezTo>
                  <a:cubicBezTo>
                    <a:pt x="164" y="2993"/>
                    <a:pt x="218" y="2911"/>
                    <a:pt x="300" y="2802"/>
                  </a:cubicBezTo>
                  <a:cubicBezTo>
                    <a:pt x="382" y="2693"/>
                    <a:pt x="518" y="2557"/>
                    <a:pt x="681" y="2448"/>
                  </a:cubicBezTo>
                  <a:cubicBezTo>
                    <a:pt x="845" y="2312"/>
                    <a:pt x="1063" y="2257"/>
                    <a:pt x="1308" y="2175"/>
                  </a:cubicBezTo>
                  <a:cubicBezTo>
                    <a:pt x="1540" y="2107"/>
                    <a:pt x="1812" y="2094"/>
                    <a:pt x="2112" y="2094"/>
                  </a:cubicBezTo>
                  <a:cubicBezTo>
                    <a:pt x="2312" y="2094"/>
                    <a:pt x="2524" y="2100"/>
                    <a:pt x="2744" y="2100"/>
                  </a:cubicBezTo>
                  <a:cubicBezTo>
                    <a:pt x="2854" y="2100"/>
                    <a:pt x="2966" y="2098"/>
                    <a:pt x="3079" y="2094"/>
                  </a:cubicBezTo>
                  <a:cubicBezTo>
                    <a:pt x="3270" y="2094"/>
                    <a:pt x="3433" y="2066"/>
                    <a:pt x="3624" y="1985"/>
                  </a:cubicBezTo>
                  <a:cubicBezTo>
                    <a:pt x="3788" y="1903"/>
                    <a:pt x="3951" y="1767"/>
                    <a:pt x="4060" y="1603"/>
                  </a:cubicBezTo>
                  <a:cubicBezTo>
                    <a:pt x="4169" y="1440"/>
                    <a:pt x="4224" y="1276"/>
                    <a:pt x="4305" y="1140"/>
                  </a:cubicBezTo>
                  <a:cubicBezTo>
                    <a:pt x="4360" y="1004"/>
                    <a:pt x="4469" y="868"/>
                    <a:pt x="4605" y="759"/>
                  </a:cubicBezTo>
                  <a:cubicBezTo>
                    <a:pt x="4850" y="513"/>
                    <a:pt x="5177" y="377"/>
                    <a:pt x="5477" y="268"/>
                  </a:cubicBezTo>
                  <a:cubicBezTo>
                    <a:pt x="5831" y="186"/>
                    <a:pt x="6158" y="159"/>
                    <a:pt x="6485" y="159"/>
                  </a:cubicBezTo>
                  <a:cubicBezTo>
                    <a:pt x="7166" y="159"/>
                    <a:pt x="7711" y="377"/>
                    <a:pt x="8202" y="568"/>
                  </a:cubicBezTo>
                  <a:cubicBezTo>
                    <a:pt x="8692" y="731"/>
                    <a:pt x="9128" y="868"/>
                    <a:pt x="9428" y="895"/>
                  </a:cubicBezTo>
                  <a:cubicBezTo>
                    <a:pt x="9619" y="922"/>
                    <a:pt x="9755" y="922"/>
                    <a:pt x="9810" y="922"/>
                  </a:cubicBezTo>
                  <a:lnTo>
                    <a:pt x="9946" y="922"/>
                  </a:lnTo>
                  <a:cubicBezTo>
                    <a:pt x="9973" y="922"/>
                    <a:pt x="10027" y="895"/>
                    <a:pt x="9973" y="868"/>
                  </a:cubicBezTo>
                  <a:cubicBezTo>
                    <a:pt x="9973" y="840"/>
                    <a:pt x="9946" y="786"/>
                    <a:pt x="9919" y="786"/>
                  </a:cubicBezTo>
                  <a:lnTo>
                    <a:pt x="9782" y="786"/>
                  </a:lnTo>
                  <a:cubicBezTo>
                    <a:pt x="9741" y="813"/>
                    <a:pt x="9687" y="827"/>
                    <a:pt x="9626" y="827"/>
                  </a:cubicBezTo>
                  <a:cubicBezTo>
                    <a:pt x="9564" y="827"/>
                    <a:pt x="9496" y="813"/>
                    <a:pt x="9428" y="786"/>
                  </a:cubicBezTo>
                  <a:cubicBezTo>
                    <a:pt x="9128" y="759"/>
                    <a:pt x="8692" y="622"/>
                    <a:pt x="8202" y="459"/>
                  </a:cubicBezTo>
                  <a:cubicBezTo>
                    <a:pt x="7711" y="241"/>
                    <a:pt x="7112" y="50"/>
                    <a:pt x="6431" y="23"/>
                  </a:cubicBezTo>
                  <a:cubicBezTo>
                    <a:pt x="6339" y="8"/>
                    <a:pt x="6246" y="1"/>
                    <a:pt x="615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4800" y="1964975"/>
              <a:ext cx="167600" cy="47850"/>
            </a:xfrm>
            <a:custGeom>
              <a:avLst/>
              <a:gdLst/>
              <a:ahLst/>
              <a:cxnLst/>
              <a:rect l="l" t="t" r="r" b="b"/>
              <a:pathLst>
                <a:path w="6704" h="1914" extrusionOk="0">
                  <a:moveTo>
                    <a:pt x="4753" y="0"/>
                  </a:moveTo>
                  <a:cubicBezTo>
                    <a:pt x="4214" y="0"/>
                    <a:pt x="3615" y="61"/>
                    <a:pt x="3052" y="279"/>
                  </a:cubicBezTo>
                  <a:cubicBezTo>
                    <a:pt x="2861" y="360"/>
                    <a:pt x="2643" y="442"/>
                    <a:pt x="2452" y="578"/>
                  </a:cubicBezTo>
                  <a:cubicBezTo>
                    <a:pt x="2234" y="687"/>
                    <a:pt x="2071" y="851"/>
                    <a:pt x="1935" y="987"/>
                  </a:cubicBezTo>
                  <a:cubicBezTo>
                    <a:pt x="1798" y="1123"/>
                    <a:pt x="1635" y="1260"/>
                    <a:pt x="1499" y="1369"/>
                  </a:cubicBezTo>
                  <a:cubicBezTo>
                    <a:pt x="1417" y="1450"/>
                    <a:pt x="1362" y="1478"/>
                    <a:pt x="1281" y="1505"/>
                  </a:cubicBezTo>
                  <a:lnTo>
                    <a:pt x="1090" y="1614"/>
                  </a:lnTo>
                  <a:cubicBezTo>
                    <a:pt x="763" y="1723"/>
                    <a:pt x="491" y="1723"/>
                    <a:pt x="327" y="1723"/>
                  </a:cubicBezTo>
                  <a:cubicBezTo>
                    <a:pt x="164" y="1723"/>
                    <a:pt x="55" y="1668"/>
                    <a:pt x="55" y="1668"/>
                  </a:cubicBezTo>
                  <a:cubicBezTo>
                    <a:pt x="27" y="1668"/>
                    <a:pt x="0" y="1668"/>
                    <a:pt x="0" y="1723"/>
                  </a:cubicBezTo>
                  <a:cubicBezTo>
                    <a:pt x="0" y="1723"/>
                    <a:pt x="0" y="1777"/>
                    <a:pt x="27" y="1777"/>
                  </a:cubicBezTo>
                  <a:cubicBezTo>
                    <a:pt x="27" y="1777"/>
                    <a:pt x="136" y="1859"/>
                    <a:pt x="327" y="1886"/>
                  </a:cubicBezTo>
                  <a:cubicBezTo>
                    <a:pt x="436" y="1900"/>
                    <a:pt x="565" y="1914"/>
                    <a:pt x="709" y="1914"/>
                  </a:cubicBezTo>
                  <a:cubicBezTo>
                    <a:pt x="852" y="1914"/>
                    <a:pt x="1008" y="1900"/>
                    <a:pt x="1172" y="1859"/>
                  </a:cubicBezTo>
                  <a:cubicBezTo>
                    <a:pt x="1281" y="1805"/>
                    <a:pt x="1362" y="1777"/>
                    <a:pt x="1444" y="1750"/>
                  </a:cubicBezTo>
                  <a:cubicBezTo>
                    <a:pt x="1526" y="1723"/>
                    <a:pt x="1635" y="1668"/>
                    <a:pt x="1689" y="1614"/>
                  </a:cubicBezTo>
                  <a:cubicBezTo>
                    <a:pt x="1880" y="1478"/>
                    <a:pt x="2044" y="1341"/>
                    <a:pt x="2180" y="1205"/>
                  </a:cubicBezTo>
                  <a:cubicBezTo>
                    <a:pt x="2343" y="1069"/>
                    <a:pt x="2480" y="933"/>
                    <a:pt x="2643" y="796"/>
                  </a:cubicBezTo>
                  <a:cubicBezTo>
                    <a:pt x="2834" y="687"/>
                    <a:pt x="2997" y="578"/>
                    <a:pt x="3188" y="497"/>
                  </a:cubicBezTo>
                  <a:cubicBezTo>
                    <a:pt x="3597" y="306"/>
                    <a:pt x="4006" y="224"/>
                    <a:pt x="4414" y="170"/>
                  </a:cubicBezTo>
                  <a:cubicBezTo>
                    <a:pt x="4587" y="147"/>
                    <a:pt x="4755" y="138"/>
                    <a:pt x="4918" y="138"/>
                  </a:cubicBezTo>
                  <a:cubicBezTo>
                    <a:pt x="5141" y="138"/>
                    <a:pt x="5354" y="154"/>
                    <a:pt x="5559" y="170"/>
                  </a:cubicBezTo>
                  <a:cubicBezTo>
                    <a:pt x="5858" y="224"/>
                    <a:pt x="6131" y="279"/>
                    <a:pt x="6322" y="306"/>
                  </a:cubicBezTo>
                  <a:cubicBezTo>
                    <a:pt x="6540" y="360"/>
                    <a:pt x="6649" y="388"/>
                    <a:pt x="6649" y="388"/>
                  </a:cubicBezTo>
                  <a:cubicBezTo>
                    <a:pt x="6676" y="388"/>
                    <a:pt x="6703" y="360"/>
                    <a:pt x="6621" y="306"/>
                  </a:cubicBezTo>
                  <a:cubicBezTo>
                    <a:pt x="6676" y="279"/>
                    <a:pt x="6621" y="251"/>
                    <a:pt x="6594" y="251"/>
                  </a:cubicBezTo>
                  <a:cubicBezTo>
                    <a:pt x="6594" y="251"/>
                    <a:pt x="6485" y="224"/>
                    <a:pt x="6294" y="170"/>
                  </a:cubicBezTo>
                  <a:cubicBezTo>
                    <a:pt x="6131" y="142"/>
                    <a:pt x="5858" y="88"/>
                    <a:pt x="5504" y="33"/>
                  </a:cubicBezTo>
                  <a:cubicBezTo>
                    <a:pt x="5277" y="15"/>
                    <a:pt x="5023" y="0"/>
                    <a:pt x="475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45475" y="2249850"/>
              <a:ext cx="102875" cy="94725"/>
            </a:xfrm>
            <a:custGeom>
              <a:avLst/>
              <a:gdLst/>
              <a:ahLst/>
              <a:cxnLst/>
              <a:rect l="l" t="t" r="r" b="b"/>
              <a:pathLst>
                <a:path w="4115" h="3789" extrusionOk="0">
                  <a:moveTo>
                    <a:pt x="137" y="1"/>
                  </a:moveTo>
                  <a:cubicBezTo>
                    <a:pt x="82" y="1"/>
                    <a:pt x="55" y="28"/>
                    <a:pt x="0" y="28"/>
                  </a:cubicBezTo>
                  <a:cubicBezTo>
                    <a:pt x="0" y="55"/>
                    <a:pt x="28" y="83"/>
                    <a:pt x="55" y="83"/>
                  </a:cubicBezTo>
                  <a:cubicBezTo>
                    <a:pt x="55" y="83"/>
                    <a:pt x="164" y="83"/>
                    <a:pt x="327" y="137"/>
                  </a:cubicBezTo>
                  <a:cubicBezTo>
                    <a:pt x="491" y="164"/>
                    <a:pt x="763" y="192"/>
                    <a:pt x="1036" y="328"/>
                  </a:cubicBezTo>
                  <a:cubicBezTo>
                    <a:pt x="1308" y="464"/>
                    <a:pt x="1635" y="709"/>
                    <a:pt x="1690" y="1091"/>
                  </a:cubicBezTo>
                  <a:cubicBezTo>
                    <a:pt x="1717" y="1254"/>
                    <a:pt x="1717" y="1445"/>
                    <a:pt x="1690" y="1663"/>
                  </a:cubicBezTo>
                  <a:cubicBezTo>
                    <a:pt x="1690" y="1772"/>
                    <a:pt x="1662" y="1854"/>
                    <a:pt x="1662" y="1963"/>
                  </a:cubicBezTo>
                  <a:cubicBezTo>
                    <a:pt x="1662" y="2072"/>
                    <a:pt x="1635" y="2181"/>
                    <a:pt x="1662" y="2317"/>
                  </a:cubicBezTo>
                  <a:cubicBezTo>
                    <a:pt x="1717" y="2480"/>
                    <a:pt x="1908" y="2508"/>
                    <a:pt x="1989" y="2535"/>
                  </a:cubicBezTo>
                  <a:cubicBezTo>
                    <a:pt x="2126" y="2589"/>
                    <a:pt x="2235" y="2589"/>
                    <a:pt x="2344" y="2589"/>
                  </a:cubicBezTo>
                  <a:cubicBezTo>
                    <a:pt x="2425" y="2598"/>
                    <a:pt x="2501" y="2601"/>
                    <a:pt x="2572" y="2601"/>
                  </a:cubicBezTo>
                  <a:cubicBezTo>
                    <a:pt x="2713" y="2601"/>
                    <a:pt x="2834" y="2589"/>
                    <a:pt x="2943" y="2589"/>
                  </a:cubicBezTo>
                  <a:cubicBezTo>
                    <a:pt x="3134" y="2589"/>
                    <a:pt x="3297" y="2589"/>
                    <a:pt x="3434" y="2644"/>
                  </a:cubicBezTo>
                  <a:cubicBezTo>
                    <a:pt x="3570" y="2726"/>
                    <a:pt x="3706" y="2807"/>
                    <a:pt x="3733" y="2916"/>
                  </a:cubicBezTo>
                  <a:cubicBezTo>
                    <a:pt x="3761" y="3025"/>
                    <a:pt x="3761" y="3107"/>
                    <a:pt x="3733" y="3243"/>
                  </a:cubicBezTo>
                  <a:cubicBezTo>
                    <a:pt x="3706" y="3325"/>
                    <a:pt x="3706" y="3380"/>
                    <a:pt x="3706" y="3461"/>
                  </a:cubicBezTo>
                  <a:cubicBezTo>
                    <a:pt x="3706" y="3570"/>
                    <a:pt x="3733" y="3625"/>
                    <a:pt x="3761" y="3652"/>
                  </a:cubicBezTo>
                  <a:cubicBezTo>
                    <a:pt x="3842" y="3761"/>
                    <a:pt x="3924" y="3788"/>
                    <a:pt x="4006" y="3788"/>
                  </a:cubicBezTo>
                  <a:cubicBezTo>
                    <a:pt x="4060" y="3788"/>
                    <a:pt x="4115" y="3761"/>
                    <a:pt x="4115" y="3761"/>
                  </a:cubicBezTo>
                  <a:lnTo>
                    <a:pt x="4115" y="3707"/>
                  </a:lnTo>
                  <a:cubicBezTo>
                    <a:pt x="4115" y="3652"/>
                    <a:pt x="4060" y="3652"/>
                    <a:pt x="4033" y="3652"/>
                  </a:cubicBezTo>
                  <a:lnTo>
                    <a:pt x="4006" y="3652"/>
                  </a:lnTo>
                  <a:cubicBezTo>
                    <a:pt x="3979" y="3625"/>
                    <a:pt x="3924" y="3625"/>
                    <a:pt x="3897" y="3570"/>
                  </a:cubicBezTo>
                  <a:cubicBezTo>
                    <a:pt x="3897" y="3516"/>
                    <a:pt x="3897" y="3461"/>
                    <a:pt x="3924" y="3325"/>
                  </a:cubicBezTo>
                  <a:cubicBezTo>
                    <a:pt x="3979" y="3298"/>
                    <a:pt x="4006" y="3189"/>
                    <a:pt x="4006" y="3134"/>
                  </a:cubicBezTo>
                  <a:cubicBezTo>
                    <a:pt x="4033" y="3025"/>
                    <a:pt x="4006" y="2944"/>
                    <a:pt x="3979" y="2862"/>
                  </a:cubicBezTo>
                  <a:cubicBezTo>
                    <a:pt x="3897" y="2671"/>
                    <a:pt x="3733" y="2535"/>
                    <a:pt x="3570" y="2453"/>
                  </a:cubicBezTo>
                  <a:lnTo>
                    <a:pt x="3243" y="2344"/>
                  </a:lnTo>
                  <a:cubicBezTo>
                    <a:pt x="3161" y="2317"/>
                    <a:pt x="3052" y="2317"/>
                    <a:pt x="2943" y="2317"/>
                  </a:cubicBezTo>
                  <a:cubicBezTo>
                    <a:pt x="2752" y="2317"/>
                    <a:pt x="2534" y="2344"/>
                    <a:pt x="2344" y="2344"/>
                  </a:cubicBezTo>
                  <a:cubicBezTo>
                    <a:pt x="2180" y="2344"/>
                    <a:pt x="1935" y="2344"/>
                    <a:pt x="1908" y="2235"/>
                  </a:cubicBezTo>
                  <a:lnTo>
                    <a:pt x="1908" y="1963"/>
                  </a:lnTo>
                  <a:cubicBezTo>
                    <a:pt x="1935" y="1854"/>
                    <a:pt x="1935" y="1772"/>
                    <a:pt x="1935" y="1663"/>
                  </a:cubicBezTo>
                  <a:cubicBezTo>
                    <a:pt x="1935" y="1445"/>
                    <a:pt x="1935" y="1254"/>
                    <a:pt x="1908" y="1036"/>
                  </a:cubicBezTo>
                  <a:cubicBezTo>
                    <a:pt x="1826" y="846"/>
                    <a:pt x="1717" y="682"/>
                    <a:pt x="1581" y="546"/>
                  </a:cubicBezTo>
                  <a:cubicBezTo>
                    <a:pt x="1444" y="410"/>
                    <a:pt x="1281" y="301"/>
                    <a:pt x="1145" y="219"/>
                  </a:cubicBezTo>
                  <a:cubicBezTo>
                    <a:pt x="845" y="83"/>
                    <a:pt x="573" y="55"/>
                    <a:pt x="409" y="28"/>
                  </a:cubicBezTo>
                  <a:cubicBezTo>
                    <a:pt x="218" y="1"/>
                    <a:pt x="137" y="1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91100" y="2244400"/>
              <a:ext cx="57250" cy="62700"/>
            </a:xfrm>
            <a:custGeom>
              <a:avLst/>
              <a:gdLst/>
              <a:ahLst/>
              <a:cxnLst/>
              <a:rect l="l" t="t" r="r" b="b"/>
              <a:pathLst>
                <a:path w="2290" h="2508" extrusionOk="0">
                  <a:moveTo>
                    <a:pt x="83" y="1"/>
                  </a:moveTo>
                  <a:cubicBezTo>
                    <a:pt x="28" y="1"/>
                    <a:pt x="1" y="1"/>
                    <a:pt x="1" y="28"/>
                  </a:cubicBezTo>
                  <a:cubicBezTo>
                    <a:pt x="1" y="83"/>
                    <a:pt x="1" y="110"/>
                    <a:pt x="28" y="110"/>
                  </a:cubicBezTo>
                  <a:cubicBezTo>
                    <a:pt x="28" y="110"/>
                    <a:pt x="110" y="110"/>
                    <a:pt x="164" y="137"/>
                  </a:cubicBezTo>
                  <a:cubicBezTo>
                    <a:pt x="246" y="164"/>
                    <a:pt x="382" y="246"/>
                    <a:pt x="464" y="382"/>
                  </a:cubicBezTo>
                  <a:cubicBezTo>
                    <a:pt x="573" y="519"/>
                    <a:pt x="682" y="682"/>
                    <a:pt x="709" y="900"/>
                  </a:cubicBezTo>
                  <a:cubicBezTo>
                    <a:pt x="764" y="982"/>
                    <a:pt x="764" y="1091"/>
                    <a:pt x="709" y="1200"/>
                  </a:cubicBezTo>
                  <a:cubicBezTo>
                    <a:pt x="682" y="1309"/>
                    <a:pt x="655" y="1390"/>
                    <a:pt x="628" y="1527"/>
                  </a:cubicBezTo>
                  <a:cubicBezTo>
                    <a:pt x="628" y="1663"/>
                    <a:pt x="628" y="1854"/>
                    <a:pt x="791" y="2017"/>
                  </a:cubicBezTo>
                  <a:cubicBezTo>
                    <a:pt x="900" y="2153"/>
                    <a:pt x="1064" y="2153"/>
                    <a:pt x="1173" y="2181"/>
                  </a:cubicBezTo>
                  <a:cubicBezTo>
                    <a:pt x="1391" y="2208"/>
                    <a:pt x="1581" y="2208"/>
                    <a:pt x="1745" y="2262"/>
                  </a:cubicBezTo>
                  <a:cubicBezTo>
                    <a:pt x="1908" y="2290"/>
                    <a:pt x="2017" y="2344"/>
                    <a:pt x="2072" y="2399"/>
                  </a:cubicBezTo>
                  <a:lnTo>
                    <a:pt x="2181" y="2480"/>
                  </a:lnTo>
                  <a:cubicBezTo>
                    <a:pt x="2208" y="2508"/>
                    <a:pt x="2208" y="2508"/>
                    <a:pt x="2263" y="2508"/>
                  </a:cubicBezTo>
                  <a:cubicBezTo>
                    <a:pt x="2263" y="2508"/>
                    <a:pt x="2290" y="2480"/>
                    <a:pt x="2290" y="2453"/>
                  </a:cubicBezTo>
                  <a:cubicBezTo>
                    <a:pt x="2290" y="2453"/>
                    <a:pt x="2290" y="2371"/>
                    <a:pt x="2208" y="2290"/>
                  </a:cubicBezTo>
                  <a:cubicBezTo>
                    <a:pt x="2154" y="2181"/>
                    <a:pt x="2017" y="2072"/>
                    <a:pt x="1799" y="2017"/>
                  </a:cubicBezTo>
                  <a:cubicBezTo>
                    <a:pt x="1609" y="1935"/>
                    <a:pt x="1391" y="1935"/>
                    <a:pt x="1200" y="1908"/>
                  </a:cubicBezTo>
                  <a:cubicBezTo>
                    <a:pt x="1091" y="1908"/>
                    <a:pt x="982" y="1881"/>
                    <a:pt x="955" y="1826"/>
                  </a:cubicBezTo>
                  <a:cubicBezTo>
                    <a:pt x="927" y="1799"/>
                    <a:pt x="900" y="1690"/>
                    <a:pt x="900" y="1608"/>
                  </a:cubicBezTo>
                  <a:cubicBezTo>
                    <a:pt x="900" y="1499"/>
                    <a:pt x="927" y="1390"/>
                    <a:pt x="927" y="1254"/>
                  </a:cubicBezTo>
                  <a:cubicBezTo>
                    <a:pt x="955" y="1118"/>
                    <a:pt x="955" y="982"/>
                    <a:pt x="927" y="900"/>
                  </a:cubicBezTo>
                  <a:cubicBezTo>
                    <a:pt x="846" y="655"/>
                    <a:pt x="764" y="491"/>
                    <a:pt x="628" y="355"/>
                  </a:cubicBezTo>
                  <a:cubicBezTo>
                    <a:pt x="491" y="219"/>
                    <a:pt x="355" y="110"/>
                    <a:pt x="246" y="83"/>
                  </a:cubicBezTo>
                  <a:cubicBezTo>
                    <a:pt x="137" y="1"/>
                    <a:pt x="83" y="1"/>
                    <a:pt x="8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43825" y="2414875"/>
              <a:ext cx="112425" cy="80925"/>
            </a:xfrm>
            <a:custGeom>
              <a:avLst/>
              <a:gdLst/>
              <a:ahLst/>
              <a:cxnLst/>
              <a:rect l="l" t="t" r="r" b="b"/>
              <a:pathLst>
                <a:path w="4497" h="3237" extrusionOk="0">
                  <a:moveTo>
                    <a:pt x="4371" y="1"/>
                  </a:moveTo>
                  <a:cubicBezTo>
                    <a:pt x="4361" y="1"/>
                    <a:pt x="4347" y="7"/>
                    <a:pt x="4333" y="21"/>
                  </a:cubicBezTo>
                  <a:cubicBezTo>
                    <a:pt x="4333" y="21"/>
                    <a:pt x="4115" y="294"/>
                    <a:pt x="3761" y="648"/>
                  </a:cubicBezTo>
                  <a:cubicBezTo>
                    <a:pt x="3407" y="975"/>
                    <a:pt x="2889" y="1411"/>
                    <a:pt x="2344" y="1819"/>
                  </a:cubicBezTo>
                  <a:cubicBezTo>
                    <a:pt x="2072" y="2037"/>
                    <a:pt x="1799" y="2201"/>
                    <a:pt x="1527" y="2364"/>
                  </a:cubicBezTo>
                  <a:cubicBezTo>
                    <a:pt x="1254" y="2555"/>
                    <a:pt x="1036" y="2691"/>
                    <a:pt x="791" y="2773"/>
                  </a:cubicBezTo>
                  <a:cubicBezTo>
                    <a:pt x="546" y="2882"/>
                    <a:pt x="382" y="2964"/>
                    <a:pt x="246" y="3018"/>
                  </a:cubicBezTo>
                  <a:lnTo>
                    <a:pt x="28" y="3127"/>
                  </a:lnTo>
                  <a:cubicBezTo>
                    <a:pt x="1" y="3155"/>
                    <a:pt x="1" y="3155"/>
                    <a:pt x="1" y="3182"/>
                  </a:cubicBezTo>
                  <a:cubicBezTo>
                    <a:pt x="1" y="3182"/>
                    <a:pt x="55" y="3236"/>
                    <a:pt x="83" y="3236"/>
                  </a:cubicBezTo>
                  <a:cubicBezTo>
                    <a:pt x="83" y="3236"/>
                    <a:pt x="192" y="3236"/>
                    <a:pt x="328" y="3182"/>
                  </a:cubicBezTo>
                  <a:cubicBezTo>
                    <a:pt x="382" y="3182"/>
                    <a:pt x="491" y="3155"/>
                    <a:pt x="600" y="3127"/>
                  </a:cubicBezTo>
                  <a:cubicBezTo>
                    <a:pt x="682" y="3127"/>
                    <a:pt x="818" y="3100"/>
                    <a:pt x="927" y="3018"/>
                  </a:cubicBezTo>
                  <a:cubicBezTo>
                    <a:pt x="1173" y="2937"/>
                    <a:pt x="1445" y="2773"/>
                    <a:pt x="1718" y="2610"/>
                  </a:cubicBezTo>
                  <a:cubicBezTo>
                    <a:pt x="1990" y="2446"/>
                    <a:pt x="2263" y="2201"/>
                    <a:pt x="2535" y="2010"/>
                  </a:cubicBezTo>
                  <a:cubicBezTo>
                    <a:pt x="2807" y="1765"/>
                    <a:pt x="3053" y="1574"/>
                    <a:pt x="3271" y="1329"/>
                  </a:cubicBezTo>
                  <a:lnTo>
                    <a:pt x="3897" y="702"/>
                  </a:lnTo>
                  <a:cubicBezTo>
                    <a:pt x="4224" y="348"/>
                    <a:pt x="4470" y="103"/>
                    <a:pt x="4470" y="103"/>
                  </a:cubicBezTo>
                  <a:cubicBezTo>
                    <a:pt x="4497" y="76"/>
                    <a:pt x="4497" y="21"/>
                    <a:pt x="4388" y="21"/>
                  </a:cubicBezTo>
                  <a:cubicBezTo>
                    <a:pt x="4388" y="7"/>
                    <a:pt x="4381" y="1"/>
                    <a:pt x="437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88125" y="2429350"/>
              <a:ext cx="27250" cy="26250"/>
            </a:xfrm>
            <a:custGeom>
              <a:avLst/>
              <a:gdLst/>
              <a:ahLst/>
              <a:cxnLst/>
              <a:rect l="l" t="t" r="r" b="b"/>
              <a:pathLst>
                <a:path w="1090" h="1050" extrusionOk="0">
                  <a:moveTo>
                    <a:pt x="1005" y="1"/>
                  </a:moveTo>
                  <a:cubicBezTo>
                    <a:pt x="988" y="1"/>
                    <a:pt x="967" y="14"/>
                    <a:pt x="954" y="42"/>
                  </a:cubicBezTo>
                  <a:cubicBezTo>
                    <a:pt x="954" y="42"/>
                    <a:pt x="927" y="96"/>
                    <a:pt x="818" y="178"/>
                  </a:cubicBezTo>
                  <a:cubicBezTo>
                    <a:pt x="709" y="232"/>
                    <a:pt x="600" y="341"/>
                    <a:pt x="463" y="450"/>
                  </a:cubicBezTo>
                  <a:cubicBezTo>
                    <a:pt x="300" y="532"/>
                    <a:pt x="191" y="641"/>
                    <a:pt x="109" y="750"/>
                  </a:cubicBezTo>
                  <a:cubicBezTo>
                    <a:pt x="27" y="859"/>
                    <a:pt x="0" y="941"/>
                    <a:pt x="0" y="941"/>
                  </a:cubicBezTo>
                  <a:lnTo>
                    <a:pt x="0" y="995"/>
                  </a:lnTo>
                  <a:cubicBezTo>
                    <a:pt x="0" y="1022"/>
                    <a:pt x="55" y="1050"/>
                    <a:pt x="82" y="1050"/>
                  </a:cubicBezTo>
                  <a:cubicBezTo>
                    <a:pt x="82" y="1050"/>
                    <a:pt x="191" y="1022"/>
                    <a:pt x="273" y="941"/>
                  </a:cubicBezTo>
                  <a:cubicBezTo>
                    <a:pt x="382" y="886"/>
                    <a:pt x="491" y="750"/>
                    <a:pt x="600" y="614"/>
                  </a:cubicBezTo>
                  <a:cubicBezTo>
                    <a:pt x="681" y="478"/>
                    <a:pt x="790" y="369"/>
                    <a:pt x="899" y="260"/>
                  </a:cubicBezTo>
                  <a:cubicBezTo>
                    <a:pt x="1008" y="205"/>
                    <a:pt x="1063" y="123"/>
                    <a:pt x="1063" y="123"/>
                  </a:cubicBezTo>
                  <a:cubicBezTo>
                    <a:pt x="1090" y="96"/>
                    <a:pt x="1090" y="69"/>
                    <a:pt x="1035" y="42"/>
                  </a:cubicBezTo>
                  <a:cubicBezTo>
                    <a:pt x="1035" y="14"/>
                    <a:pt x="1022" y="1"/>
                    <a:pt x="100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38800" y="2063375"/>
              <a:ext cx="44300" cy="133375"/>
            </a:xfrm>
            <a:custGeom>
              <a:avLst/>
              <a:gdLst/>
              <a:ahLst/>
              <a:cxnLst/>
              <a:rect l="l" t="t" r="r" b="b"/>
              <a:pathLst>
                <a:path w="1772" h="5335" extrusionOk="0">
                  <a:moveTo>
                    <a:pt x="1724" y="1"/>
                  </a:moveTo>
                  <a:cubicBezTo>
                    <a:pt x="1710" y="1"/>
                    <a:pt x="1690" y="8"/>
                    <a:pt x="1662" y="21"/>
                  </a:cubicBezTo>
                  <a:cubicBezTo>
                    <a:pt x="1662" y="21"/>
                    <a:pt x="1581" y="103"/>
                    <a:pt x="1499" y="266"/>
                  </a:cubicBezTo>
                  <a:cubicBezTo>
                    <a:pt x="1444" y="430"/>
                    <a:pt x="1390" y="675"/>
                    <a:pt x="1390" y="975"/>
                  </a:cubicBezTo>
                  <a:cubicBezTo>
                    <a:pt x="1444" y="1547"/>
                    <a:pt x="1608" y="2337"/>
                    <a:pt x="1608" y="3100"/>
                  </a:cubicBezTo>
                  <a:cubicBezTo>
                    <a:pt x="1608" y="3454"/>
                    <a:pt x="1526" y="3836"/>
                    <a:pt x="1444" y="4136"/>
                  </a:cubicBezTo>
                  <a:cubicBezTo>
                    <a:pt x="1335" y="4490"/>
                    <a:pt x="1117" y="4735"/>
                    <a:pt x="927" y="4899"/>
                  </a:cubicBezTo>
                  <a:cubicBezTo>
                    <a:pt x="709" y="5062"/>
                    <a:pt x="491" y="5171"/>
                    <a:pt x="355" y="5198"/>
                  </a:cubicBezTo>
                  <a:cubicBezTo>
                    <a:pt x="218" y="5225"/>
                    <a:pt x="109" y="5225"/>
                    <a:pt x="109" y="5225"/>
                  </a:cubicBezTo>
                  <a:cubicBezTo>
                    <a:pt x="82" y="5225"/>
                    <a:pt x="28" y="5225"/>
                    <a:pt x="28" y="5280"/>
                  </a:cubicBezTo>
                  <a:cubicBezTo>
                    <a:pt x="0" y="5307"/>
                    <a:pt x="28" y="5334"/>
                    <a:pt x="82" y="5334"/>
                  </a:cubicBezTo>
                  <a:lnTo>
                    <a:pt x="355" y="5334"/>
                  </a:lnTo>
                  <a:cubicBezTo>
                    <a:pt x="518" y="5334"/>
                    <a:pt x="790" y="5280"/>
                    <a:pt x="1036" y="5062"/>
                  </a:cubicBezTo>
                  <a:cubicBezTo>
                    <a:pt x="1117" y="5008"/>
                    <a:pt x="1254" y="4871"/>
                    <a:pt x="1363" y="4735"/>
                  </a:cubicBezTo>
                  <a:cubicBezTo>
                    <a:pt x="1472" y="4544"/>
                    <a:pt x="1526" y="4381"/>
                    <a:pt x="1608" y="4217"/>
                  </a:cubicBezTo>
                  <a:cubicBezTo>
                    <a:pt x="1744" y="3863"/>
                    <a:pt x="1771" y="3454"/>
                    <a:pt x="1744" y="3046"/>
                  </a:cubicBezTo>
                  <a:cubicBezTo>
                    <a:pt x="1717" y="2691"/>
                    <a:pt x="1635" y="2283"/>
                    <a:pt x="1581" y="1928"/>
                  </a:cubicBezTo>
                  <a:cubicBezTo>
                    <a:pt x="1499" y="1547"/>
                    <a:pt x="1444" y="1220"/>
                    <a:pt x="1444" y="948"/>
                  </a:cubicBezTo>
                  <a:cubicBezTo>
                    <a:pt x="1444" y="675"/>
                    <a:pt x="1472" y="430"/>
                    <a:pt x="1526" y="294"/>
                  </a:cubicBezTo>
                  <a:cubicBezTo>
                    <a:pt x="1608" y="157"/>
                    <a:pt x="1662" y="103"/>
                    <a:pt x="1662" y="103"/>
                  </a:cubicBezTo>
                  <a:cubicBezTo>
                    <a:pt x="1662" y="48"/>
                    <a:pt x="1662" y="21"/>
                    <a:pt x="1744" y="21"/>
                  </a:cubicBezTo>
                  <a:cubicBezTo>
                    <a:pt x="1744" y="8"/>
                    <a:pt x="1737" y="1"/>
                    <a:pt x="172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87150" y="2104325"/>
              <a:ext cx="12300" cy="67725"/>
            </a:xfrm>
            <a:custGeom>
              <a:avLst/>
              <a:gdLst/>
              <a:ahLst/>
              <a:cxnLst/>
              <a:rect l="l" t="t" r="r" b="b"/>
              <a:pathLst>
                <a:path w="492" h="2709" extrusionOk="0">
                  <a:moveTo>
                    <a:pt x="226" y="0"/>
                  </a:moveTo>
                  <a:cubicBezTo>
                    <a:pt x="214" y="0"/>
                    <a:pt x="203" y="7"/>
                    <a:pt x="192" y="18"/>
                  </a:cubicBezTo>
                  <a:cubicBezTo>
                    <a:pt x="137" y="18"/>
                    <a:pt x="137" y="45"/>
                    <a:pt x="137" y="100"/>
                  </a:cubicBezTo>
                  <a:cubicBezTo>
                    <a:pt x="137" y="100"/>
                    <a:pt x="219" y="263"/>
                    <a:pt x="246" y="508"/>
                  </a:cubicBezTo>
                  <a:cubicBezTo>
                    <a:pt x="273" y="726"/>
                    <a:pt x="273" y="1081"/>
                    <a:pt x="246" y="1380"/>
                  </a:cubicBezTo>
                  <a:cubicBezTo>
                    <a:pt x="219" y="1680"/>
                    <a:pt x="110" y="2007"/>
                    <a:pt x="83" y="2225"/>
                  </a:cubicBezTo>
                  <a:cubicBezTo>
                    <a:pt x="1" y="2470"/>
                    <a:pt x="1" y="2634"/>
                    <a:pt x="1" y="2634"/>
                  </a:cubicBezTo>
                  <a:lnTo>
                    <a:pt x="55" y="2688"/>
                  </a:lnTo>
                  <a:cubicBezTo>
                    <a:pt x="69" y="2702"/>
                    <a:pt x="83" y="2709"/>
                    <a:pt x="96" y="2709"/>
                  </a:cubicBezTo>
                  <a:cubicBezTo>
                    <a:pt x="110" y="2709"/>
                    <a:pt x="124" y="2702"/>
                    <a:pt x="137" y="2688"/>
                  </a:cubicBezTo>
                  <a:cubicBezTo>
                    <a:pt x="137" y="2688"/>
                    <a:pt x="273" y="2552"/>
                    <a:pt x="355" y="2307"/>
                  </a:cubicBezTo>
                  <a:cubicBezTo>
                    <a:pt x="410" y="2198"/>
                    <a:pt x="410" y="2062"/>
                    <a:pt x="464" y="1898"/>
                  </a:cubicBezTo>
                  <a:cubicBezTo>
                    <a:pt x="491" y="1735"/>
                    <a:pt x="491" y="1544"/>
                    <a:pt x="491" y="1380"/>
                  </a:cubicBezTo>
                  <a:cubicBezTo>
                    <a:pt x="491" y="1053"/>
                    <a:pt x="410" y="699"/>
                    <a:pt x="382" y="454"/>
                  </a:cubicBezTo>
                  <a:cubicBezTo>
                    <a:pt x="301" y="236"/>
                    <a:pt x="273" y="45"/>
                    <a:pt x="273" y="45"/>
                  </a:cubicBezTo>
                  <a:cubicBezTo>
                    <a:pt x="257" y="13"/>
                    <a:pt x="241" y="0"/>
                    <a:pt x="22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64825" y="1869075"/>
              <a:ext cx="149875" cy="43625"/>
            </a:xfrm>
            <a:custGeom>
              <a:avLst/>
              <a:gdLst/>
              <a:ahLst/>
              <a:cxnLst/>
              <a:rect l="l" t="t" r="r" b="b"/>
              <a:pathLst>
                <a:path w="5995" h="1745" extrusionOk="0">
                  <a:moveTo>
                    <a:pt x="82" y="0"/>
                  </a:moveTo>
                  <a:cubicBezTo>
                    <a:pt x="27" y="0"/>
                    <a:pt x="0" y="27"/>
                    <a:pt x="0" y="109"/>
                  </a:cubicBezTo>
                  <a:cubicBezTo>
                    <a:pt x="0" y="136"/>
                    <a:pt x="27" y="164"/>
                    <a:pt x="82" y="164"/>
                  </a:cubicBezTo>
                  <a:lnTo>
                    <a:pt x="327" y="164"/>
                  </a:lnTo>
                  <a:cubicBezTo>
                    <a:pt x="518" y="164"/>
                    <a:pt x="763" y="164"/>
                    <a:pt x="1008" y="191"/>
                  </a:cubicBezTo>
                  <a:cubicBezTo>
                    <a:pt x="1281" y="245"/>
                    <a:pt x="1635" y="273"/>
                    <a:pt x="1962" y="327"/>
                  </a:cubicBezTo>
                  <a:cubicBezTo>
                    <a:pt x="2316" y="409"/>
                    <a:pt x="2698" y="518"/>
                    <a:pt x="3079" y="600"/>
                  </a:cubicBezTo>
                  <a:cubicBezTo>
                    <a:pt x="3433" y="709"/>
                    <a:pt x="3788" y="845"/>
                    <a:pt x="4115" y="981"/>
                  </a:cubicBezTo>
                  <a:cubicBezTo>
                    <a:pt x="4414" y="1117"/>
                    <a:pt x="4741" y="1254"/>
                    <a:pt x="5014" y="1363"/>
                  </a:cubicBezTo>
                  <a:cubicBezTo>
                    <a:pt x="5286" y="1472"/>
                    <a:pt x="5504" y="1553"/>
                    <a:pt x="5641" y="1635"/>
                  </a:cubicBezTo>
                  <a:cubicBezTo>
                    <a:pt x="5804" y="1690"/>
                    <a:pt x="5886" y="1744"/>
                    <a:pt x="5886" y="1744"/>
                  </a:cubicBezTo>
                  <a:cubicBezTo>
                    <a:pt x="5940" y="1744"/>
                    <a:pt x="5967" y="1744"/>
                    <a:pt x="5967" y="1690"/>
                  </a:cubicBezTo>
                  <a:cubicBezTo>
                    <a:pt x="5995" y="1690"/>
                    <a:pt x="5995" y="1662"/>
                    <a:pt x="5967" y="1635"/>
                  </a:cubicBezTo>
                  <a:cubicBezTo>
                    <a:pt x="5967" y="1635"/>
                    <a:pt x="5886" y="1553"/>
                    <a:pt x="5750" y="1472"/>
                  </a:cubicBezTo>
                  <a:cubicBezTo>
                    <a:pt x="5613" y="1390"/>
                    <a:pt x="5423" y="1254"/>
                    <a:pt x="5150" y="1117"/>
                  </a:cubicBezTo>
                  <a:cubicBezTo>
                    <a:pt x="4878" y="981"/>
                    <a:pt x="4578" y="845"/>
                    <a:pt x="4224" y="709"/>
                  </a:cubicBezTo>
                  <a:cubicBezTo>
                    <a:pt x="3897" y="572"/>
                    <a:pt x="3515" y="463"/>
                    <a:pt x="3134" y="382"/>
                  </a:cubicBezTo>
                  <a:cubicBezTo>
                    <a:pt x="2752" y="300"/>
                    <a:pt x="2344" y="245"/>
                    <a:pt x="2017" y="164"/>
                  </a:cubicBezTo>
                  <a:cubicBezTo>
                    <a:pt x="1635" y="136"/>
                    <a:pt x="1281" y="109"/>
                    <a:pt x="1008" y="55"/>
                  </a:cubicBezTo>
                  <a:cubicBezTo>
                    <a:pt x="436" y="0"/>
                    <a:pt x="82" y="0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99550" y="1887450"/>
              <a:ext cx="74275" cy="23875"/>
            </a:xfrm>
            <a:custGeom>
              <a:avLst/>
              <a:gdLst/>
              <a:ahLst/>
              <a:cxnLst/>
              <a:rect l="l" t="t" r="r" b="b"/>
              <a:pathLst>
                <a:path w="2971" h="955" extrusionOk="0">
                  <a:moveTo>
                    <a:pt x="110" y="1"/>
                  </a:moveTo>
                  <a:cubicBezTo>
                    <a:pt x="83" y="1"/>
                    <a:pt x="55" y="55"/>
                    <a:pt x="1" y="110"/>
                  </a:cubicBezTo>
                  <a:cubicBezTo>
                    <a:pt x="1" y="137"/>
                    <a:pt x="55" y="192"/>
                    <a:pt x="83" y="192"/>
                  </a:cubicBezTo>
                  <a:cubicBezTo>
                    <a:pt x="83" y="192"/>
                    <a:pt x="246" y="192"/>
                    <a:pt x="519" y="246"/>
                  </a:cubicBezTo>
                  <a:cubicBezTo>
                    <a:pt x="791" y="273"/>
                    <a:pt x="1145" y="382"/>
                    <a:pt x="1472" y="519"/>
                  </a:cubicBezTo>
                  <a:cubicBezTo>
                    <a:pt x="1854" y="628"/>
                    <a:pt x="2153" y="791"/>
                    <a:pt x="2426" y="873"/>
                  </a:cubicBezTo>
                  <a:cubicBezTo>
                    <a:pt x="2671" y="927"/>
                    <a:pt x="2862" y="955"/>
                    <a:pt x="2862" y="955"/>
                  </a:cubicBezTo>
                  <a:cubicBezTo>
                    <a:pt x="2916" y="955"/>
                    <a:pt x="2944" y="927"/>
                    <a:pt x="2944" y="927"/>
                  </a:cubicBezTo>
                  <a:cubicBezTo>
                    <a:pt x="2971" y="900"/>
                    <a:pt x="2971" y="873"/>
                    <a:pt x="2944" y="818"/>
                  </a:cubicBezTo>
                  <a:cubicBezTo>
                    <a:pt x="2944" y="818"/>
                    <a:pt x="2780" y="682"/>
                    <a:pt x="2535" y="600"/>
                  </a:cubicBezTo>
                  <a:cubicBezTo>
                    <a:pt x="2399" y="519"/>
                    <a:pt x="2262" y="491"/>
                    <a:pt x="2099" y="410"/>
                  </a:cubicBezTo>
                  <a:cubicBezTo>
                    <a:pt x="1908" y="355"/>
                    <a:pt x="1717" y="328"/>
                    <a:pt x="1554" y="273"/>
                  </a:cubicBezTo>
                  <a:cubicBezTo>
                    <a:pt x="1200" y="192"/>
                    <a:pt x="818" y="110"/>
                    <a:pt x="546" y="83"/>
                  </a:cubicBezTo>
                  <a:cubicBezTo>
                    <a:pt x="273" y="55"/>
                    <a:pt x="110" y="1"/>
                    <a:pt x="11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10725" y="2060075"/>
              <a:ext cx="18425" cy="15850"/>
            </a:xfrm>
            <a:custGeom>
              <a:avLst/>
              <a:gdLst/>
              <a:ahLst/>
              <a:cxnLst/>
              <a:rect l="l" t="t" r="r" b="b"/>
              <a:pathLst>
                <a:path w="737" h="634" extrusionOk="0">
                  <a:moveTo>
                    <a:pt x="242" y="1"/>
                  </a:moveTo>
                  <a:cubicBezTo>
                    <a:pt x="232" y="1"/>
                    <a:pt x="221" y="5"/>
                    <a:pt x="208" y="17"/>
                  </a:cubicBezTo>
                  <a:lnTo>
                    <a:pt x="137" y="17"/>
                  </a:lnTo>
                  <a:cubicBezTo>
                    <a:pt x="82" y="44"/>
                    <a:pt x="1" y="126"/>
                    <a:pt x="55" y="180"/>
                  </a:cubicBezTo>
                  <a:cubicBezTo>
                    <a:pt x="62" y="202"/>
                    <a:pt x="69" y="219"/>
                    <a:pt x="76" y="235"/>
                  </a:cubicBezTo>
                  <a:lnTo>
                    <a:pt x="76" y="235"/>
                  </a:lnTo>
                  <a:cubicBezTo>
                    <a:pt x="78" y="244"/>
                    <a:pt x="80" y="253"/>
                    <a:pt x="82" y="262"/>
                  </a:cubicBezTo>
                  <a:cubicBezTo>
                    <a:pt x="96" y="289"/>
                    <a:pt x="109" y="309"/>
                    <a:pt x="122" y="332"/>
                  </a:cubicBezTo>
                  <a:lnTo>
                    <a:pt x="122" y="332"/>
                  </a:lnTo>
                  <a:cubicBezTo>
                    <a:pt x="127" y="344"/>
                    <a:pt x="132" y="357"/>
                    <a:pt x="137" y="371"/>
                  </a:cubicBezTo>
                  <a:cubicBezTo>
                    <a:pt x="140" y="375"/>
                    <a:pt x="144" y="378"/>
                    <a:pt x="147" y="381"/>
                  </a:cubicBezTo>
                  <a:lnTo>
                    <a:pt x="147" y="381"/>
                  </a:lnTo>
                  <a:cubicBezTo>
                    <a:pt x="153" y="394"/>
                    <a:pt x="159" y="409"/>
                    <a:pt x="164" y="426"/>
                  </a:cubicBezTo>
                  <a:lnTo>
                    <a:pt x="262" y="507"/>
                  </a:lnTo>
                  <a:lnTo>
                    <a:pt x="262" y="507"/>
                  </a:lnTo>
                  <a:cubicBezTo>
                    <a:pt x="266" y="516"/>
                    <a:pt x="270" y="525"/>
                    <a:pt x="273" y="535"/>
                  </a:cubicBezTo>
                  <a:lnTo>
                    <a:pt x="328" y="562"/>
                  </a:lnTo>
                  <a:cubicBezTo>
                    <a:pt x="366" y="613"/>
                    <a:pt x="415" y="634"/>
                    <a:pt x="466" y="634"/>
                  </a:cubicBezTo>
                  <a:cubicBezTo>
                    <a:pt x="524" y="634"/>
                    <a:pt x="584" y="606"/>
                    <a:pt x="627" y="562"/>
                  </a:cubicBezTo>
                  <a:cubicBezTo>
                    <a:pt x="736" y="453"/>
                    <a:pt x="682" y="317"/>
                    <a:pt x="627" y="262"/>
                  </a:cubicBezTo>
                  <a:cubicBezTo>
                    <a:pt x="573" y="180"/>
                    <a:pt x="546" y="153"/>
                    <a:pt x="491" y="126"/>
                  </a:cubicBezTo>
                  <a:cubicBezTo>
                    <a:pt x="409" y="44"/>
                    <a:pt x="355" y="17"/>
                    <a:pt x="273" y="17"/>
                  </a:cubicBezTo>
                  <a:cubicBezTo>
                    <a:pt x="263" y="7"/>
                    <a:pt x="253" y="1"/>
                    <a:pt x="24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83475" y="2074800"/>
              <a:ext cx="20475" cy="14900"/>
            </a:xfrm>
            <a:custGeom>
              <a:avLst/>
              <a:gdLst/>
              <a:ahLst/>
              <a:cxnLst/>
              <a:rect l="l" t="t" r="r" b="b"/>
              <a:pathLst>
                <a:path w="819" h="596" extrusionOk="0">
                  <a:moveTo>
                    <a:pt x="655" y="0"/>
                  </a:moveTo>
                  <a:cubicBezTo>
                    <a:pt x="655" y="0"/>
                    <a:pt x="628" y="55"/>
                    <a:pt x="546" y="55"/>
                  </a:cubicBezTo>
                  <a:cubicBezTo>
                    <a:pt x="519" y="82"/>
                    <a:pt x="491" y="82"/>
                    <a:pt x="437" y="82"/>
                  </a:cubicBezTo>
                  <a:cubicBezTo>
                    <a:pt x="410" y="82"/>
                    <a:pt x="382" y="109"/>
                    <a:pt x="355" y="109"/>
                  </a:cubicBezTo>
                  <a:cubicBezTo>
                    <a:pt x="273" y="136"/>
                    <a:pt x="219" y="191"/>
                    <a:pt x="164" y="218"/>
                  </a:cubicBezTo>
                  <a:cubicBezTo>
                    <a:pt x="110" y="245"/>
                    <a:pt x="83" y="273"/>
                    <a:pt x="83" y="273"/>
                  </a:cubicBezTo>
                  <a:cubicBezTo>
                    <a:pt x="83" y="327"/>
                    <a:pt x="55" y="327"/>
                    <a:pt x="55" y="354"/>
                  </a:cubicBezTo>
                  <a:cubicBezTo>
                    <a:pt x="1" y="409"/>
                    <a:pt x="55" y="518"/>
                    <a:pt x="110" y="545"/>
                  </a:cubicBezTo>
                  <a:cubicBezTo>
                    <a:pt x="110" y="545"/>
                    <a:pt x="192" y="572"/>
                    <a:pt x="246" y="572"/>
                  </a:cubicBezTo>
                  <a:cubicBezTo>
                    <a:pt x="271" y="589"/>
                    <a:pt x="297" y="596"/>
                    <a:pt x="323" y="596"/>
                  </a:cubicBezTo>
                  <a:cubicBezTo>
                    <a:pt x="381" y="596"/>
                    <a:pt x="443" y="564"/>
                    <a:pt x="519" y="545"/>
                  </a:cubicBezTo>
                  <a:cubicBezTo>
                    <a:pt x="600" y="545"/>
                    <a:pt x="628" y="518"/>
                    <a:pt x="655" y="491"/>
                  </a:cubicBezTo>
                  <a:lnTo>
                    <a:pt x="764" y="382"/>
                  </a:lnTo>
                  <a:cubicBezTo>
                    <a:pt x="818" y="327"/>
                    <a:pt x="818" y="273"/>
                    <a:pt x="818" y="273"/>
                  </a:cubicBezTo>
                  <a:cubicBezTo>
                    <a:pt x="818" y="245"/>
                    <a:pt x="818" y="245"/>
                    <a:pt x="791" y="109"/>
                  </a:cubicBezTo>
                  <a:cubicBezTo>
                    <a:pt x="791" y="55"/>
                    <a:pt x="709" y="0"/>
                    <a:pt x="65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07325" y="2094300"/>
              <a:ext cx="12975" cy="15100"/>
            </a:xfrm>
            <a:custGeom>
              <a:avLst/>
              <a:gdLst/>
              <a:ahLst/>
              <a:cxnLst/>
              <a:rect l="l" t="t" r="r" b="b"/>
              <a:pathLst>
                <a:path w="519" h="604" extrusionOk="0">
                  <a:moveTo>
                    <a:pt x="256" y="0"/>
                  </a:moveTo>
                  <a:cubicBezTo>
                    <a:pt x="208" y="0"/>
                    <a:pt x="157" y="31"/>
                    <a:pt x="137" y="92"/>
                  </a:cubicBezTo>
                  <a:lnTo>
                    <a:pt x="28" y="256"/>
                  </a:lnTo>
                  <a:cubicBezTo>
                    <a:pt x="0" y="310"/>
                    <a:pt x="0" y="392"/>
                    <a:pt x="28" y="446"/>
                  </a:cubicBezTo>
                  <a:cubicBezTo>
                    <a:pt x="88" y="547"/>
                    <a:pt x="179" y="603"/>
                    <a:pt x="266" y="603"/>
                  </a:cubicBezTo>
                  <a:cubicBezTo>
                    <a:pt x="297" y="603"/>
                    <a:pt x="327" y="597"/>
                    <a:pt x="355" y="582"/>
                  </a:cubicBezTo>
                  <a:cubicBezTo>
                    <a:pt x="491" y="528"/>
                    <a:pt x="518" y="392"/>
                    <a:pt x="491" y="283"/>
                  </a:cubicBezTo>
                  <a:lnTo>
                    <a:pt x="382" y="119"/>
                  </a:lnTo>
                  <a:cubicBezTo>
                    <a:pt x="382" y="95"/>
                    <a:pt x="360" y="48"/>
                    <a:pt x="335" y="39"/>
                  </a:cubicBezTo>
                  <a:lnTo>
                    <a:pt x="335" y="39"/>
                  </a:lnTo>
                  <a:cubicBezTo>
                    <a:pt x="327" y="28"/>
                    <a:pt x="316" y="18"/>
                    <a:pt x="300" y="10"/>
                  </a:cubicBezTo>
                  <a:cubicBezTo>
                    <a:pt x="287" y="3"/>
                    <a:pt x="271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8625" y="2467850"/>
              <a:ext cx="16375" cy="10925"/>
            </a:xfrm>
            <a:custGeom>
              <a:avLst/>
              <a:gdLst/>
              <a:ahLst/>
              <a:cxnLst/>
              <a:rect l="l" t="t" r="r" b="b"/>
              <a:pathLst>
                <a:path w="655" h="437" extrusionOk="0">
                  <a:moveTo>
                    <a:pt x="355" y="0"/>
                  </a:moveTo>
                  <a:cubicBezTo>
                    <a:pt x="328" y="0"/>
                    <a:pt x="300" y="27"/>
                    <a:pt x="246" y="27"/>
                  </a:cubicBezTo>
                  <a:cubicBezTo>
                    <a:pt x="219" y="55"/>
                    <a:pt x="164" y="82"/>
                    <a:pt x="110" y="136"/>
                  </a:cubicBezTo>
                  <a:lnTo>
                    <a:pt x="55" y="191"/>
                  </a:lnTo>
                  <a:lnTo>
                    <a:pt x="55" y="218"/>
                  </a:lnTo>
                  <a:cubicBezTo>
                    <a:pt x="1" y="327"/>
                    <a:pt x="55" y="409"/>
                    <a:pt x="137" y="436"/>
                  </a:cubicBezTo>
                  <a:lnTo>
                    <a:pt x="246" y="436"/>
                  </a:lnTo>
                  <a:cubicBezTo>
                    <a:pt x="273" y="436"/>
                    <a:pt x="355" y="436"/>
                    <a:pt x="409" y="409"/>
                  </a:cubicBezTo>
                  <a:cubicBezTo>
                    <a:pt x="409" y="409"/>
                    <a:pt x="464" y="354"/>
                    <a:pt x="491" y="354"/>
                  </a:cubicBezTo>
                  <a:cubicBezTo>
                    <a:pt x="518" y="327"/>
                    <a:pt x="518" y="300"/>
                    <a:pt x="573" y="300"/>
                  </a:cubicBezTo>
                  <a:lnTo>
                    <a:pt x="627" y="218"/>
                  </a:lnTo>
                  <a:cubicBezTo>
                    <a:pt x="655" y="136"/>
                    <a:pt x="627" y="27"/>
                    <a:pt x="5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3425" y="2435150"/>
              <a:ext cx="13850" cy="12525"/>
            </a:xfrm>
            <a:custGeom>
              <a:avLst/>
              <a:gdLst/>
              <a:ahLst/>
              <a:cxnLst/>
              <a:rect l="l" t="t" r="r" b="b"/>
              <a:pathLst>
                <a:path w="554" h="501" extrusionOk="0">
                  <a:moveTo>
                    <a:pt x="90" y="0"/>
                  </a:moveTo>
                  <a:cubicBezTo>
                    <a:pt x="45" y="23"/>
                    <a:pt x="1" y="99"/>
                    <a:pt x="1" y="171"/>
                  </a:cubicBezTo>
                  <a:lnTo>
                    <a:pt x="1" y="171"/>
                  </a:lnTo>
                  <a:cubicBezTo>
                    <a:pt x="1" y="187"/>
                    <a:pt x="3" y="203"/>
                    <a:pt x="8" y="218"/>
                  </a:cubicBezTo>
                  <a:cubicBezTo>
                    <a:pt x="8" y="273"/>
                    <a:pt x="35" y="300"/>
                    <a:pt x="63" y="354"/>
                  </a:cubicBezTo>
                  <a:lnTo>
                    <a:pt x="172" y="436"/>
                  </a:lnTo>
                  <a:lnTo>
                    <a:pt x="199" y="436"/>
                  </a:lnTo>
                  <a:cubicBezTo>
                    <a:pt x="199" y="491"/>
                    <a:pt x="253" y="491"/>
                    <a:pt x="253" y="491"/>
                  </a:cubicBezTo>
                  <a:cubicBezTo>
                    <a:pt x="273" y="497"/>
                    <a:pt x="295" y="501"/>
                    <a:pt x="319" y="501"/>
                  </a:cubicBezTo>
                  <a:cubicBezTo>
                    <a:pt x="395" y="501"/>
                    <a:pt x="484" y="465"/>
                    <a:pt x="526" y="382"/>
                  </a:cubicBezTo>
                  <a:cubicBezTo>
                    <a:pt x="553" y="273"/>
                    <a:pt x="526" y="137"/>
                    <a:pt x="417" y="109"/>
                  </a:cubicBezTo>
                  <a:cubicBezTo>
                    <a:pt x="335" y="82"/>
                    <a:pt x="308" y="28"/>
                    <a:pt x="281" y="28"/>
                  </a:cubicBezTo>
                  <a:cubicBezTo>
                    <a:pt x="253" y="0"/>
                    <a:pt x="199" y="0"/>
                    <a:pt x="1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3650" y="2431750"/>
              <a:ext cx="15000" cy="16350"/>
            </a:xfrm>
            <a:custGeom>
              <a:avLst/>
              <a:gdLst/>
              <a:ahLst/>
              <a:cxnLst/>
              <a:rect l="l" t="t" r="r" b="b"/>
              <a:pathLst>
                <a:path w="600" h="654" extrusionOk="0">
                  <a:moveTo>
                    <a:pt x="137" y="0"/>
                  </a:moveTo>
                  <a:cubicBezTo>
                    <a:pt x="28" y="27"/>
                    <a:pt x="0" y="109"/>
                    <a:pt x="0" y="164"/>
                  </a:cubicBezTo>
                  <a:cubicBezTo>
                    <a:pt x="0" y="164"/>
                    <a:pt x="0" y="218"/>
                    <a:pt x="28" y="273"/>
                  </a:cubicBezTo>
                  <a:cubicBezTo>
                    <a:pt x="28" y="300"/>
                    <a:pt x="28" y="354"/>
                    <a:pt x="55" y="382"/>
                  </a:cubicBezTo>
                  <a:cubicBezTo>
                    <a:pt x="109" y="409"/>
                    <a:pt x="109" y="436"/>
                    <a:pt x="137" y="490"/>
                  </a:cubicBezTo>
                  <a:cubicBezTo>
                    <a:pt x="191" y="518"/>
                    <a:pt x="246" y="572"/>
                    <a:pt x="300" y="627"/>
                  </a:cubicBezTo>
                  <a:cubicBezTo>
                    <a:pt x="382" y="654"/>
                    <a:pt x="409" y="654"/>
                    <a:pt x="409" y="654"/>
                  </a:cubicBezTo>
                  <a:lnTo>
                    <a:pt x="464" y="654"/>
                  </a:lnTo>
                  <a:cubicBezTo>
                    <a:pt x="545" y="654"/>
                    <a:pt x="600" y="545"/>
                    <a:pt x="600" y="490"/>
                  </a:cubicBezTo>
                  <a:cubicBezTo>
                    <a:pt x="600" y="490"/>
                    <a:pt x="600" y="436"/>
                    <a:pt x="573" y="382"/>
                  </a:cubicBezTo>
                  <a:cubicBezTo>
                    <a:pt x="573" y="354"/>
                    <a:pt x="518" y="273"/>
                    <a:pt x="464" y="218"/>
                  </a:cubicBezTo>
                  <a:cubicBezTo>
                    <a:pt x="436" y="218"/>
                    <a:pt x="409" y="164"/>
                    <a:pt x="382" y="136"/>
                  </a:cubicBezTo>
                  <a:cubicBezTo>
                    <a:pt x="355" y="109"/>
                    <a:pt x="300" y="109"/>
                    <a:pt x="273" y="82"/>
                  </a:cubicBezTo>
                  <a:cubicBezTo>
                    <a:pt x="218" y="27"/>
                    <a:pt x="164" y="27"/>
                    <a:pt x="164" y="27"/>
                  </a:cubicBezTo>
                  <a:cubicBezTo>
                    <a:pt x="164" y="27"/>
                    <a:pt x="137" y="27"/>
                    <a:pt x="13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8300" y="2114975"/>
              <a:ext cx="12975" cy="10925"/>
            </a:xfrm>
            <a:custGeom>
              <a:avLst/>
              <a:gdLst/>
              <a:ahLst/>
              <a:cxnLst/>
              <a:rect l="l" t="t" r="r" b="b"/>
              <a:pathLst>
                <a:path w="519" h="437" extrusionOk="0">
                  <a:moveTo>
                    <a:pt x="191" y="1"/>
                  </a:moveTo>
                  <a:cubicBezTo>
                    <a:pt x="82" y="1"/>
                    <a:pt x="1" y="110"/>
                    <a:pt x="1" y="164"/>
                  </a:cubicBezTo>
                  <a:cubicBezTo>
                    <a:pt x="1" y="164"/>
                    <a:pt x="1" y="191"/>
                    <a:pt x="55" y="246"/>
                  </a:cubicBezTo>
                  <a:cubicBezTo>
                    <a:pt x="55" y="273"/>
                    <a:pt x="82" y="273"/>
                    <a:pt x="82" y="300"/>
                  </a:cubicBezTo>
                  <a:lnTo>
                    <a:pt x="137" y="382"/>
                  </a:lnTo>
                  <a:cubicBezTo>
                    <a:pt x="191" y="409"/>
                    <a:pt x="246" y="437"/>
                    <a:pt x="273" y="437"/>
                  </a:cubicBezTo>
                  <a:lnTo>
                    <a:pt x="355" y="437"/>
                  </a:lnTo>
                  <a:cubicBezTo>
                    <a:pt x="464" y="437"/>
                    <a:pt x="518" y="328"/>
                    <a:pt x="518" y="246"/>
                  </a:cubicBezTo>
                  <a:cubicBezTo>
                    <a:pt x="518" y="246"/>
                    <a:pt x="518" y="191"/>
                    <a:pt x="491" y="164"/>
                  </a:cubicBezTo>
                  <a:lnTo>
                    <a:pt x="382" y="55"/>
                  </a:lnTo>
                  <a:cubicBezTo>
                    <a:pt x="355" y="55"/>
                    <a:pt x="355" y="28"/>
                    <a:pt x="328" y="28"/>
                  </a:cubicBezTo>
                  <a:cubicBezTo>
                    <a:pt x="273" y="1"/>
                    <a:pt x="273" y="1"/>
                    <a:pt x="24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43300" y="2078200"/>
              <a:ext cx="15675" cy="14750"/>
            </a:xfrm>
            <a:custGeom>
              <a:avLst/>
              <a:gdLst/>
              <a:ahLst/>
              <a:cxnLst/>
              <a:rect l="l" t="t" r="r" b="b"/>
              <a:pathLst>
                <a:path w="627" h="590" extrusionOk="0">
                  <a:moveTo>
                    <a:pt x="436" y="0"/>
                  </a:moveTo>
                  <a:cubicBezTo>
                    <a:pt x="354" y="0"/>
                    <a:pt x="327" y="55"/>
                    <a:pt x="273" y="82"/>
                  </a:cubicBezTo>
                  <a:cubicBezTo>
                    <a:pt x="256" y="90"/>
                    <a:pt x="240" y="98"/>
                    <a:pt x="225" y="107"/>
                  </a:cubicBezTo>
                  <a:lnTo>
                    <a:pt x="225" y="107"/>
                  </a:lnTo>
                  <a:cubicBezTo>
                    <a:pt x="223" y="108"/>
                    <a:pt x="220" y="109"/>
                    <a:pt x="218" y="109"/>
                  </a:cubicBezTo>
                  <a:cubicBezTo>
                    <a:pt x="217" y="111"/>
                    <a:pt x="215" y="112"/>
                    <a:pt x="214" y="113"/>
                  </a:cubicBezTo>
                  <a:lnTo>
                    <a:pt x="214" y="113"/>
                  </a:lnTo>
                  <a:cubicBezTo>
                    <a:pt x="186" y="130"/>
                    <a:pt x="162" y="150"/>
                    <a:pt x="144" y="177"/>
                  </a:cubicBezTo>
                  <a:lnTo>
                    <a:pt x="144" y="177"/>
                  </a:lnTo>
                  <a:cubicBezTo>
                    <a:pt x="125" y="193"/>
                    <a:pt x="103" y="208"/>
                    <a:pt x="82" y="218"/>
                  </a:cubicBezTo>
                  <a:cubicBezTo>
                    <a:pt x="0" y="327"/>
                    <a:pt x="0" y="464"/>
                    <a:pt x="82" y="518"/>
                  </a:cubicBezTo>
                  <a:cubicBezTo>
                    <a:pt x="133" y="569"/>
                    <a:pt x="189" y="590"/>
                    <a:pt x="243" y="590"/>
                  </a:cubicBezTo>
                  <a:cubicBezTo>
                    <a:pt x="306" y="590"/>
                    <a:pt x="365" y="562"/>
                    <a:pt x="409" y="518"/>
                  </a:cubicBezTo>
                  <a:cubicBezTo>
                    <a:pt x="436" y="491"/>
                    <a:pt x="463" y="409"/>
                    <a:pt x="491" y="382"/>
                  </a:cubicBezTo>
                  <a:cubicBezTo>
                    <a:pt x="572" y="355"/>
                    <a:pt x="600" y="273"/>
                    <a:pt x="600" y="218"/>
                  </a:cubicBezTo>
                  <a:lnTo>
                    <a:pt x="600" y="218"/>
                  </a:lnTo>
                  <a:cubicBezTo>
                    <a:pt x="600" y="218"/>
                    <a:pt x="600" y="218"/>
                    <a:pt x="600" y="218"/>
                  </a:cubicBezTo>
                  <a:cubicBezTo>
                    <a:pt x="600" y="218"/>
                    <a:pt x="627" y="191"/>
                    <a:pt x="600" y="137"/>
                  </a:cubicBezTo>
                  <a:cubicBezTo>
                    <a:pt x="600" y="55"/>
                    <a:pt x="491" y="0"/>
                    <a:pt x="43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4200" y="2097275"/>
              <a:ext cx="23850" cy="12950"/>
            </a:xfrm>
            <a:custGeom>
              <a:avLst/>
              <a:gdLst/>
              <a:ahLst/>
              <a:cxnLst/>
              <a:rect l="l" t="t" r="r" b="b"/>
              <a:pathLst>
                <a:path w="954" h="518" extrusionOk="0">
                  <a:moveTo>
                    <a:pt x="818" y="0"/>
                  </a:moveTo>
                  <a:cubicBezTo>
                    <a:pt x="818" y="0"/>
                    <a:pt x="736" y="28"/>
                    <a:pt x="681" y="28"/>
                  </a:cubicBezTo>
                  <a:cubicBezTo>
                    <a:pt x="654" y="28"/>
                    <a:pt x="572" y="55"/>
                    <a:pt x="545" y="55"/>
                  </a:cubicBezTo>
                  <a:cubicBezTo>
                    <a:pt x="518" y="55"/>
                    <a:pt x="436" y="109"/>
                    <a:pt x="409" y="109"/>
                  </a:cubicBezTo>
                  <a:cubicBezTo>
                    <a:pt x="300" y="137"/>
                    <a:pt x="245" y="164"/>
                    <a:pt x="164" y="191"/>
                  </a:cubicBezTo>
                  <a:cubicBezTo>
                    <a:pt x="109" y="246"/>
                    <a:pt x="55" y="273"/>
                    <a:pt x="55" y="273"/>
                  </a:cubicBezTo>
                  <a:cubicBezTo>
                    <a:pt x="55" y="273"/>
                    <a:pt x="27" y="300"/>
                    <a:pt x="27" y="327"/>
                  </a:cubicBezTo>
                  <a:cubicBezTo>
                    <a:pt x="0" y="409"/>
                    <a:pt x="55" y="463"/>
                    <a:pt x="136" y="518"/>
                  </a:cubicBezTo>
                  <a:lnTo>
                    <a:pt x="273" y="518"/>
                  </a:lnTo>
                  <a:cubicBezTo>
                    <a:pt x="382" y="518"/>
                    <a:pt x="463" y="463"/>
                    <a:pt x="572" y="436"/>
                  </a:cubicBezTo>
                  <a:cubicBezTo>
                    <a:pt x="600" y="436"/>
                    <a:pt x="681" y="409"/>
                    <a:pt x="709" y="355"/>
                  </a:cubicBezTo>
                  <a:lnTo>
                    <a:pt x="818" y="273"/>
                  </a:lnTo>
                  <a:lnTo>
                    <a:pt x="899" y="164"/>
                  </a:lnTo>
                  <a:cubicBezTo>
                    <a:pt x="954" y="137"/>
                    <a:pt x="954" y="109"/>
                    <a:pt x="954" y="109"/>
                  </a:cubicBezTo>
                  <a:cubicBezTo>
                    <a:pt x="954" y="28"/>
                    <a:pt x="872" y="0"/>
                    <a:pt x="81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10766934" y="534701"/>
            <a:ext cx="1531751" cy="1298500"/>
            <a:chOff x="6733575" y="656700"/>
            <a:chExt cx="1148813" cy="973875"/>
          </a:xfrm>
        </p:grpSpPr>
        <p:sp>
          <p:nvSpPr>
            <p:cNvPr id="124" name="Google Shape;124;p2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896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1"/>
          <p:cNvSpPr txBox="1">
            <a:spLocks noGrp="1"/>
          </p:cNvSpPr>
          <p:nvPr>
            <p:ph type="title" hasCustomPrompt="1"/>
          </p:nvPr>
        </p:nvSpPr>
        <p:spPr>
          <a:xfrm>
            <a:off x="3240200" y="2361200"/>
            <a:ext cx="5711600" cy="159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70" name="Google Shape;870;p11"/>
          <p:cNvSpPr txBox="1">
            <a:spLocks noGrp="1"/>
          </p:cNvSpPr>
          <p:nvPr>
            <p:ph type="subTitle" idx="1"/>
          </p:nvPr>
        </p:nvSpPr>
        <p:spPr>
          <a:xfrm>
            <a:off x="3240200" y="3813025"/>
            <a:ext cx="5711600" cy="44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Flamenco"/>
                <a:ea typeface="Flamenco"/>
                <a:cs typeface="Flamenco"/>
                <a:sym typeface="Flamen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871" name="Google Shape;871;p11"/>
          <p:cNvGrpSpPr/>
          <p:nvPr/>
        </p:nvGrpSpPr>
        <p:grpSpPr>
          <a:xfrm flipH="1">
            <a:off x="10120749" y="-131631"/>
            <a:ext cx="867367" cy="1028480"/>
            <a:chOff x="4043515" y="164077"/>
            <a:chExt cx="650525" cy="771360"/>
          </a:xfrm>
        </p:grpSpPr>
        <p:sp>
          <p:nvSpPr>
            <p:cNvPr id="872" name="Google Shape;872;p11"/>
            <p:cNvSpPr/>
            <p:nvPr/>
          </p:nvSpPr>
          <p:spPr>
            <a:xfrm rot="-9941983">
              <a:off x="4624061" y="7529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1"/>
            <p:cNvSpPr/>
            <p:nvPr/>
          </p:nvSpPr>
          <p:spPr>
            <a:xfrm rot="-9941983">
              <a:off x="4438456" y="3651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1"/>
            <p:cNvSpPr/>
            <p:nvPr/>
          </p:nvSpPr>
          <p:spPr>
            <a:xfrm rot="-9941983">
              <a:off x="4346781" y="1708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75" name="Google Shape;875;p11"/>
            <p:cNvCxnSpPr>
              <a:stCxn id="873" idx="5"/>
              <a:endCxn id="874" idx="1"/>
            </p:cNvCxnSpPr>
            <p:nvPr/>
          </p:nvCxnSpPr>
          <p:spPr>
            <a:xfrm rot="10800000">
              <a:off x="4394513" y="229749"/>
              <a:ext cx="594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76" name="Google Shape;876;p11"/>
            <p:cNvSpPr/>
            <p:nvPr/>
          </p:nvSpPr>
          <p:spPr>
            <a:xfrm rot="-9941983">
              <a:off x="4593481" y="4782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77" name="Google Shape;877;p11"/>
            <p:cNvCxnSpPr>
              <a:stCxn id="873" idx="1"/>
              <a:endCxn id="876" idx="6"/>
            </p:cNvCxnSpPr>
            <p:nvPr/>
          </p:nvCxnSpPr>
          <p:spPr>
            <a:xfrm>
              <a:off x="4486157" y="423855"/>
              <a:ext cx="1083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78" name="Google Shape;878;p11"/>
            <p:cNvSpPr/>
            <p:nvPr/>
          </p:nvSpPr>
          <p:spPr>
            <a:xfrm rot="-9941983">
              <a:off x="4324611" y="5992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79" name="Google Shape;879;p11"/>
            <p:cNvCxnSpPr>
              <a:stCxn id="876" idx="1"/>
              <a:endCxn id="872" idx="4"/>
            </p:cNvCxnSpPr>
            <p:nvPr/>
          </p:nvCxnSpPr>
          <p:spPr>
            <a:xfrm>
              <a:off x="4641182" y="537030"/>
              <a:ext cx="22200" cy="21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80" name="Google Shape;880;p11"/>
            <p:cNvSpPr/>
            <p:nvPr/>
          </p:nvSpPr>
          <p:spPr>
            <a:xfrm rot="-9941983">
              <a:off x="4455261" y="8654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81" name="Google Shape;881;p11"/>
            <p:cNvCxnSpPr>
              <a:stCxn id="872" idx="7"/>
              <a:endCxn id="880" idx="3"/>
            </p:cNvCxnSpPr>
            <p:nvPr/>
          </p:nvCxnSpPr>
          <p:spPr>
            <a:xfrm flipH="1">
              <a:off x="4513887" y="800660"/>
              <a:ext cx="114600" cy="8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1"/>
            <p:cNvCxnSpPr>
              <a:stCxn id="876" idx="7"/>
              <a:endCxn id="878" idx="2"/>
            </p:cNvCxnSpPr>
            <p:nvPr/>
          </p:nvCxnSpPr>
          <p:spPr>
            <a:xfrm flipH="1">
              <a:off x="4386707" y="525999"/>
              <a:ext cx="211200" cy="11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83" name="Google Shape;883;p11"/>
            <p:cNvSpPr/>
            <p:nvPr/>
          </p:nvSpPr>
          <p:spPr>
            <a:xfrm rot="-9941983">
              <a:off x="4247811" y="43140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1"/>
            <p:cNvSpPr/>
            <p:nvPr/>
          </p:nvSpPr>
          <p:spPr>
            <a:xfrm rot="-9941983">
              <a:off x="4050336" y="4782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85" name="Google Shape;885;p11"/>
            <p:cNvCxnSpPr>
              <a:stCxn id="873" idx="7"/>
              <a:endCxn id="883" idx="3"/>
            </p:cNvCxnSpPr>
            <p:nvPr/>
          </p:nvCxnSpPr>
          <p:spPr>
            <a:xfrm flipH="1">
              <a:off x="4306682" y="412824"/>
              <a:ext cx="136200" cy="3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1"/>
            <p:cNvCxnSpPr>
              <a:stCxn id="878" idx="5"/>
              <a:endCxn id="883" idx="1"/>
            </p:cNvCxnSpPr>
            <p:nvPr/>
          </p:nvCxnSpPr>
          <p:spPr>
            <a:xfrm rot="10800000">
              <a:off x="4295368" y="490285"/>
              <a:ext cx="447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1"/>
            <p:cNvCxnSpPr>
              <a:stCxn id="883" idx="7"/>
              <a:endCxn id="884" idx="2"/>
            </p:cNvCxnSpPr>
            <p:nvPr/>
          </p:nvCxnSpPr>
          <p:spPr>
            <a:xfrm flipH="1">
              <a:off x="4112437" y="479110"/>
              <a:ext cx="139800" cy="3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88" name="Google Shape;888;p11"/>
          <p:cNvGrpSpPr/>
          <p:nvPr/>
        </p:nvGrpSpPr>
        <p:grpSpPr>
          <a:xfrm rot="-5400000" flipH="1">
            <a:off x="9388658" y="-393057"/>
            <a:ext cx="755889" cy="1551351"/>
            <a:chOff x="714175" y="1874013"/>
            <a:chExt cx="420250" cy="862500"/>
          </a:xfrm>
        </p:grpSpPr>
        <p:sp>
          <p:nvSpPr>
            <p:cNvPr id="889" name="Google Shape;889;p11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7" name="Google Shape;907;p11"/>
          <p:cNvGrpSpPr/>
          <p:nvPr/>
        </p:nvGrpSpPr>
        <p:grpSpPr>
          <a:xfrm flipH="1">
            <a:off x="3532851" y="5176439"/>
            <a:ext cx="3518800" cy="2975200"/>
            <a:chOff x="3431338" y="3882329"/>
            <a:chExt cx="2639100" cy="2231400"/>
          </a:xfrm>
        </p:grpSpPr>
        <p:sp>
          <p:nvSpPr>
            <p:cNvPr id="908" name="Google Shape;908;p11"/>
            <p:cNvSpPr/>
            <p:nvPr/>
          </p:nvSpPr>
          <p:spPr>
            <a:xfrm rot="-3600485" flipH="1">
              <a:off x="4138138" y="3828029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1"/>
            <p:cNvSpPr/>
            <p:nvPr/>
          </p:nvSpPr>
          <p:spPr>
            <a:xfrm rot="-5400000" flipH="1">
              <a:off x="4604375" y="4235346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0" name="Google Shape;910;p11"/>
          <p:cNvGrpSpPr/>
          <p:nvPr/>
        </p:nvGrpSpPr>
        <p:grpSpPr>
          <a:xfrm rot="10800000">
            <a:off x="3744418" y="5764311"/>
            <a:ext cx="1531751" cy="1298500"/>
            <a:chOff x="6733575" y="656700"/>
            <a:chExt cx="1148813" cy="973875"/>
          </a:xfrm>
        </p:grpSpPr>
        <p:sp>
          <p:nvSpPr>
            <p:cNvPr id="911" name="Google Shape;911;p11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4" name="Google Shape;924;p11"/>
          <p:cNvGrpSpPr/>
          <p:nvPr/>
        </p:nvGrpSpPr>
        <p:grpSpPr>
          <a:xfrm rot="4500040" flipH="1">
            <a:off x="860527" y="-2035530"/>
            <a:ext cx="2975111" cy="3518695"/>
            <a:chOff x="7923400" y="2500218"/>
            <a:chExt cx="2231400" cy="2639100"/>
          </a:xfrm>
        </p:grpSpPr>
        <p:sp>
          <p:nvSpPr>
            <p:cNvPr id="925" name="Google Shape;925;p11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7" name="Google Shape;927;p11"/>
          <p:cNvGrpSpPr/>
          <p:nvPr/>
        </p:nvGrpSpPr>
        <p:grpSpPr>
          <a:xfrm rot="2575757">
            <a:off x="732585" y="-209292"/>
            <a:ext cx="1531761" cy="1298509"/>
            <a:chOff x="6733575" y="656700"/>
            <a:chExt cx="1148813" cy="973875"/>
          </a:xfrm>
        </p:grpSpPr>
        <p:sp>
          <p:nvSpPr>
            <p:cNvPr id="928" name="Google Shape;928;p11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1" name="Google Shape;941;p11"/>
          <p:cNvGrpSpPr/>
          <p:nvPr/>
        </p:nvGrpSpPr>
        <p:grpSpPr>
          <a:xfrm>
            <a:off x="10590503" y="1833252"/>
            <a:ext cx="2456299" cy="3044528"/>
            <a:chOff x="7942877" y="1374939"/>
            <a:chExt cx="1842224" cy="2283396"/>
          </a:xfrm>
        </p:grpSpPr>
        <p:grpSp>
          <p:nvGrpSpPr>
            <p:cNvPr id="942" name="Google Shape;942;p11"/>
            <p:cNvGrpSpPr/>
            <p:nvPr/>
          </p:nvGrpSpPr>
          <p:grpSpPr>
            <a:xfrm rot="-5400000" flipH="1">
              <a:off x="7855408" y="2596992"/>
              <a:ext cx="1148813" cy="973875"/>
              <a:chOff x="6733575" y="656700"/>
              <a:chExt cx="1148813" cy="973875"/>
            </a:xfrm>
          </p:grpSpPr>
          <p:sp>
            <p:nvSpPr>
              <p:cNvPr id="943" name="Google Shape;943;p11"/>
              <p:cNvSpPr/>
              <p:nvPr/>
            </p:nvSpPr>
            <p:spPr>
              <a:xfrm>
                <a:off x="6889350" y="9690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183" y="1"/>
                      <a:pt x="1" y="183"/>
                      <a:pt x="1" y="457"/>
                    </a:cubicBezTo>
                    <a:cubicBezTo>
                      <a:pt x="1" y="730"/>
                      <a:pt x="244" y="912"/>
                      <a:pt x="457" y="912"/>
                    </a:cubicBezTo>
                    <a:cubicBezTo>
                      <a:pt x="730" y="912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>
                <a:off x="7284150" y="10599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22"/>
                      <a:pt x="1" y="305"/>
                    </a:cubicBezTo>
                    <a:cubicBezTo>
                      <a:pt x="1" y="457"/>
                      <a:pt x="122" y="609"/>
                      <a:pt x="305" y="609"/>
                    </a:cubicBezTo>
                    <a:cubicBezTo>
                      <a:pt x="457" y="609"/>
                      <a:pt x="609" y="457"/>
                      <a:pt x="609" y="305"/>
                    </a:cubicBezTo>
                    <a:cubicBezTo>
                      <a:pt x="609" y="122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11"/>
              <p:cNvSpPr/>
              <p:nvPr/>
            </p:nvSpPr>
            <p:spPr>
              <a:xfrm>
                <a:off x="6972950" y="11521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6" y="1"/>
                    </a:moveTo>
                    <a:cubicBezTo>
                      <a:pt x="243" y="1"/>
                      <a:pt x="0" y="244"/>
                      <a:pt x="0" y="487"/>
                    </a:cubicBezTo>
                    <a:cubicBezTo>
                      <a:pt x="0" y="761"/>
                      <a:pt x="243" y="1004"/>
                      <a:pt x="486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11"/>
              <p:cNvSpPr/>
              <p:nvPr/>
            </p:nvSpPr>
            <p:spPr>
              <a:xfrm>
                <a:off x="7694500" y="9235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4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11"/>
              <p:cNvSpPr/>
              <p:nvPr/>
            </p:nvSpPr>
            <p:spPr>
              <a:xfrm>
                <a:off x="7613763" y="1591050"/>
                <a:ext cx="403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81" extrusionOk="0">
                    <a:moveTo>
                      <a:pt x="821" y="0"/>
                    </a:moveTo>
                    <a:cubicBezTo>
                      <a:pt x="366" y="0"/>
                      <a:pt x="1" y="365"/>
                      <a:pt x="1" y="790"/>
                    </a:cubicBezTo>
                    <a:cubicBezTo>
                      <a:pt x="1" y="1216"/>
                      <a:pt x="366" y="1581"/>
                      <a:pt x="821" y="1581"/>
                    </a:cubicBezTo>
                    <a:cubicBezTo>
                      <a:pt x="1277" y="1581"/>
                      <a:pt x="1612" y="1216"/>
                      <a:pt x="1612" y="790"/>
                    </a:cubicBezTo>
                    <a:cubicBezTo>
                      <a:pt x="1612" y="335"/>
                      <a:pt x="1277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>
                <a:off x="7385025" y="656700"/>
                <a:ext cx="266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547" y="0"/>
                    </a:moveTo>
                    <a:cubicBezTo>
                      <a:pt x="243" y="0"/>
                      <a:pt x="0" y="213"/>
                      <a:pt x="0" y="517"/>
                    </a:cubicBezTo>
                    <a:cubicBezTo>
                      <a:pt x="0" y="821"/>
                      <a:pt x="243" y="1033"/>
                      <a:pt x="547" y="1033"/>
                    </a:cubicBezTo>
                    <a:cubicBezTo>
                      <a:pt x="851" y="1033"/>
                      <a:pt x="1064" y="821"/>
                      <a:pt x="1064" y="517"/>
                    </a:cubicBezTo>
                    <a:cubicBezTo>
                      <a:pt x="1064" y="213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>
                <a:off x="7858063" y="1232925"/>
                <a:ext cx="24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83" extrusionOk="0">
                    <a:moveTo>
                      <a:pt x="486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9"/>
                      <a:pt x="171" y="982"/>
                      <a:pt x="403" y="982"/>
                    </a:cubicBezTo>
                    <a:cubicBezTo>
                      <a:pt x="430" y="982"/>
                      <a:pt x="458" y="979"/>
                      <a:pt x="486" y="973"/>
                    </a:cubicBezTo>
                    <a:cubicBezTo>
                      <a:pt x="760" y="973"/>
                      <a:pt x="973" y="760"/>
                      <a:pt x="973" y="487"/>
                    </a:cubicBezTo>
                    <a:cubicBezTo>
                      <a:pt x="973" y="213"/>
                      <a:pt x="760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11"/>
              <p:cNvSpPr/>
              <p:nvPr/>
            </p:nvSpPr>
            <p:spPr>
              <a:xfrm>
                <a:off x="6733575" y="10541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214"/>
                      <a:pt x="0" y="457"/>
                    </a:cubicBezTo>
                    <a:cubicBezTo>
                      <a:pt x="0" y="730"/>
                      <a:pt x="244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214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6975975" y="12212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53"/>
                      <a:pt x="1" y="305"/>
                    </a:cubicBezTo>
                    <a:cubicBezTo>
                      <a:pt x="1" y="487"/>
                      <a:pt x="122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5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11"/>
              <p:cNvSpPr/>
              <p:nvPr/>
            </p:nvSpPr>
            <p:spPr>
              <a:xfrm>
                <a:off x="6817175" y="1238000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486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6" y="973"/>
                    </a:cubicBezTo>
                    <a:cubicBezTo>
                      <a:pt x="760" y="973"/>
                      <a:pt x="1003" y="761"/>
                      <a:pt x="1003" y="487"/>
                    </a:cubicBezTo>
                    <a:cubicBezTo>
                      <a:pt x="1003" y="213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11"/>
              <p:cNvSpPr/>
              <p:nvPr/>
            </p:nvSpPr>
            <p:spPr>
              <a:xfrm>
                <a:off x="7538725" y="1161800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7" y="973"/>
                    </a:cubicBezTo>
                    <a:cubicBezTo>
                      <a:pt x="760" y="973"/>
                      <a:pt x="973" y="761"/>
                      <a:pt x="973" y="487"/>
                    </a:cubicBezTo>
                    <a:cubicBezTo>
                      <a:pt x="973" y="213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11"/>
              <p:cNvSpPr/>
              <p:nvPr/>
            </p:nvSpPr>
            <p:spPr>
              <a:xfrm>
                <a:off x="7456650" y="1392050"/>
                <a:ext cx="403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1"/>
                    </a:moveTo>
                    <a:cubicBezTo>
                      <a:pt x="365" y="1"/>
                      <a:pt x="1" y="396"/>
                      <a:pt x="1" y="821"/>
                    </a:cubicBezTo>
                    <a:cubicBezTo>
                      <a:pt x="1" y="1216"/>
                      <a:pt x="365" y="1581"/>
                      <a:pt x="821" y="1611"/>
                    </a:cubicBezTo>
                    <a:cubicBezTo>
                      <a:pt x="1277" y="1611"/>
                      <a:pt x="1612" y="1216"/>
                      <a:pt x="1612" y="821"/>
                    </a:cubicBezTo>
                    <a:cubicBezTo>
                      <a:pt x="1612" y="335"/>
                      <a:pt x="1216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11"/>
              <p:cNvSpPr/>
              <p:nvPr/>
            </p:nvSpPr>
            <p:spPr>
              <a:xfrm>
                <a:off x="7230000" y="74180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7" y="0"/>
                    </a:moveTo>
                    <a:cubicBezTo>
                      <a:pt x="213" y="0"/>
                      <a:pt x="0" y="244"/>
                      <a:pt x="0" y="547"/>
                    </a:cubicBezTo>
                    <a:cubicBezTo>
                      <a:pt x="0" y="821"/>
                      <a:pt x="213" y="1064"/>
                      <a:pt x="517" y="1064"/>
                    </a:cubicBezTo>
                    <a:cubicBezTo>
                      <a:pt x="821" y="1064"/>
                      <a:pt x="1064" y="821"/>
                      <a:pt x="1064" y="547"/>
                    </a:cubicBezTo>
                    <a:cubicBezTo>
                      <a:pt x="1064" y="244"/>
                      <a:pt x="821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11"/>
            <p:cNvGrpSpPr/>
            <p:nvPr/>
          </p:nvGrpSpPr>
          <p:grpSpPr>
            <a:xfrm>
              <a:off x="8024619" y="1374939"/>
              <a:ext cx="1760482" cy="1771614"/>
              <a:chOff x="3979950" y="1755975"/>
              <a:chExt cx="865825" cy="871300"/>
            </a:xfrm>
          </p:grpSpPr>
          <p:sp>
            <p:nvSpPr>
              <p:cNvPr id="957" name="Google Shape;957;p11"/>
              <p:cNvSpPr/>
              <p:nvPr/>
            </p:nvSpPr>
            <p:spPr>
              <a:xfrm>
                <a:off x="3979950" y="1755975"/>
                <a:ext cx="865825" cy="871300"/>
              </a:xfrm>
              <a:custGeom>
                <a:avLst/>
                <a:gdLst/>
                <a:ahLst/>
                <a:cxnLst/>
                <a:rect l="l" t="t" r="r" b="b"/>
                <a:pathLst>
                  <a:path w="34633" h="34852" extrusionOk="0">
                    <a:moveTo>
                      <a:pt x="17410" y="388"/>
                    </a:moveTo>
                    <a:cubicBezTo>
                      <a:pt x="17684" y="388"/>
                      <a:pt x="17948" y="395"/>
                      <a:pt x="18202" y="410"/>
                    </a:cubicBezTo>
                    <a:cubicBezTo>
                      <a:pt x="18340" y="400"/>
                      <a:pt x="18474" y="395"/>
                      <a:pt x="18604" y="395"/>
                    </a:cubicBezTo>
                    <a:cubicBezTo>
                      <a:pt x="19171" y="395"/>
                      <a:pt x="19677" y="480"/>
                      <a:pt x="20164" y="546"/>
                    </a:cubicBezTo>
                    <a:cubicBezTo>
                      <a:pt x="20736" y="573"/>
                      <a:pt x="21199" y="682"/>
                      <a:pt x="21581" y="737"/>
                    </a:cubicBezTo>
                    <a:cubicBezTo>
                      <a:pt x="22371" y="900"/>
                      <a:pt x="22780" y="982"/>
                      <a:pt x="22780" y="982"/>
                    </a:cubicBezTo>
                    <a:cubicBezTo>
                      <a:pt x="22780" y="982"/>
                      <a:pt x="23161" y="1091"/>
                      <a:pt x="23924" y="1282"/>
                    </a:cubicBezTo>
                    <a:cubicBezTo>
                      <a:pt x="24660" y="1554"/>
                      <a:pt x="25750" y="1963"/>
                      <a:pt x="26976" y="2780"/>
                    </a:cubicBezTo>
                    <a:cubicBezTo>
                      <a:pt x="28202" y="3571"/>
                      <a:pt x="29510" y="4797"/>
                      <a:pt x="30736" y="6377"/>
                    </a:cubicBezTo>
                    <a:cubicBezTo>
                      <a:pt x="31063" y="6786"/>
                      <a:pt x="31336" y="7249"/>
                      <a:pt x="31635" y="7685"/>
                    </a:cubicBezTo>
                    <a:cubicBezTo>
                      <a:pt x="31881" y="8148"/>
                      <a:pt x="32180" y="8639"/>
                      <a:pt x="32426" y="9156"/>
                    </a:cubicBezTo>
                    <a:cubicBezTo>
                      <a:pt x="32644" y="9647"/>
                      <a:pt x="32862" y="10192"/>
                      <a:pt x="33107" y="10737"/>
                    </a:cubicBezTo>
                    <a:cubicBezTo>
                      <a:pt x="33270" y="11336"/>
                      <a:pt x="33461" y="11908"/>
                      <a:pt x="33597" y="12508"/>
                    </a:cubicBezTo>
                    <a:cubicBezTo>
                      <a:pt x="33624" y="12644"/>
                      <a:pt x="33679" y="12835"/>
                      <a:pt x="33706" y="12971"/>
                    </a:cubicBezTo>
                    <a:cubicBezTo>
                      <a:pt x="33733" y="13135"/>
                      <a:pt x="33733" y="13271"/>
                      <a:pt x="33788" y="13434"/>
                    </a:cubicBezTo>
                    <a:cubicBezTo>
                      <a:pt x="33788" y="13598"/>
                      <a:pt x="33815" y="13734"/>
                      <a:pt x="33842" y="13925"/>
                    </a:cubicBezTo>
                    <a:lnTo>
                      <a:pt x="33870" y="14143"/>
                    </a:lnTo>
                    <a:lnTo>
                      <a:pt x="33924" y="14388"/>
                    </a:lnTo>
                    <a:cubicBezTo>
                      <a:pt x="34006" y="15042"/>
                      <a:pt x="34060" y="15696"/>
                      <a:pt x="34060" y="16377"/>
                    </a:cubicBezTo>
                    <a:cubicBezTo>
                      <a:pt x="34088" y="17739"/>
                      <a:pt x="33924" y="19129"/>
                      <a:pt x="33597" y="20519"/>
                    </a:cubicBezTo>
                    <a:cubicBezTo>
                      <a:pt x="33270" y="21936"/>
                      <a:pt x="32780" y="23353"/>
                      <a:pt x="32099" y="24688"/>
                    </a:cubicBezTo>
                    <a:cubicBezTo>
                      <a:pt x="31962" y="25015"/>
                      <a:pt x="31744" y="25342"/>
                      <a:pt x="31554" y="25669"/>
                    </a:cubicBezTo>
                    <a:cubicBezTo>
                      <a:pt x="31363" y="25968"/>
                      <a:pt x="31145" y="26323"/>
                      <a:pt x="30954" y="26622"/>
                    </a:cubicBezTo>
                    <a:cubicBezTo>
                      <a:pt x="30736" y="26922"/>
                      <a:pt x="30518" y="27249"/>
                      <a:pt x="30273" y="27549"/>
                    </a:cubicBezTo>
                    <a:cubicBezTo>
                      <a:pt x="30028" y="27848"/>
                      <a:pt x="29782" y="28148"/>
                      <a:pt x="29510" y="28421"/>
                    </a:cubicBezTo>
                    <a:lnTo>
                      <a:pt x="29101" y="28857"/>
                    </a:lnTo>
                    <a:cubicBezTo>
                      <a:pt x="29020" y="29020"/>
                      <a:pt x="28829" y="29129"/>
                      <a:pt x="28693" y="29293"/>
                    </a:cubicBezTo>
                    <a:lnTo>
                      <a:pt x="28257" y="29701"/>
                    </a:lnTo>
                    <a:lnTo>
                      <a:pt x="27821" y="30056"/>
                    </a:lnTo>
                    <a:cubicBezTo>
                      <a:pt x="27248" y="30573"/>
                      <a:pt x="26594" y="31064"/>
                      <a:pt x="25941" y="31500"/>
                    </a:cubicBezTo>
                    <a:cubicBezTo>
                      <a:pt x="24605" y="32372"/>
                      <a:pt x="23161" y="33080"/>
                      <a:pt x="21581" y="33571"/>
                    </a:cubicBezTo>
                    <a:cubicBezTo>
                      <a:pt x="20055" y="34088"/>
                      <a:pt x="18393" y="34306"/>
                      <a:pt x="16758" y="34361"/>
                    </a:cubicBezTo>
                    <a:cubicBezTo>
                      <a:pt x="16349" y="34361"/>
                      <a:pt x="15940" y="34306"/>
                      <a:pt x="15532" y="34306"/>
                    </a:cubicBezTo>
                    <a:cubicBezTo>
                      <a:pt x="15123" y="34279"/>
                      <a:pt x="14714" y="34252"/>
                      <a:pt x="14306" y="34197"/>
                    </a:cubicBezTo>
                    <a:lnTo>
                      <a:pt x="13679" y="34088"/>
                    </a:lnTo>
                    <a:cubicBezTo>
                      <a:pt x="13488" y="34061"/>
                      <a:pt x="13270" y="33979"/>
                      <a:pt x="13079" y="33952"/>
                    </a:cubicBezTo>
                    <a:cubicBezTo>
                      <a:pt x="12671" y="33870"/>
                      <a:pt x="12289" y="33734"/>
                      <a:pt x="11881" y="33625"/>
                    </a:cubicBezTo>
                    <a:cubicBezTo>
                      <a:pt x="8720" y="32644"/>
                      <a:pt x="5777" y="30682"/>
                      <a:pt x="3897" y="27985"/>
                    </a:cubicBezTo>
                    <a:cubicBezTo>
                      <a:pt x="1935" y="25369"/>
                      <a:pt x="900" y="22235"/>
                      <a:pt x="627" y="19102"/>
                    </a:cubicBezTo>
                    <a:cubicBezTo>
                      <a:pt x="355" y="15996"/>
                      <a:pt x="954" y="12917"/>
                      <a:pt x="2126" y="10355"/>
                    </a:cubicBezTo>
                    <a:cubicBezTo>
                      <a:pt x="3325" y="7712"/>
                      <a:pt x="5123" y="5614"/>
                      <a:pt x="6976" y="3979"/>
                    </a:cubicBezTo>
                    <a:cubicBezTo>
                      <a:pt x="7930" y="3189"/>
                      <a:pt x="8938" y="2535"/>
                      <a:pt x="9973" y="2072"/>
                    </a:cubicBezTo>
                    <a:cubicBezTo>
                      <a:pt x="10491" y="1799"/>
                      <a:pt x="10981" y="1636"/>
                      <a:pt x="11499" y="1418"/>
                    </a:cubicBezTo>
                    <a:cubicBezTo>
                      <a:pt x="11744" y="1309"/>
                      <a:pt x="12017" y="1254"/>
                      <a:pt x="12262" y="1173"/>
                    </a:cubicBezTo>
                    <a:cubicBezTo>
                      <a:pt x="12534" y="1118"/>
                      <a:pt x="12752" y="1009"/>
                      <a:pt x="12998" y="982"/>
                    </a:cubicBezTo>
                    <a:cubicBezTo>
                      <a:pt x="14637" y="555"/>
                      <a:pt x="16128" y="388"/>
                      <a:pt x="17410" y="388"/>
                    </a:cubicBezTo>
                    <a:close/>
                    <a:moveTo>
                      <a:pt x="17025" y="0"/>
                    </a:moveTo>
                    <a:cubicBezTo>
                      <a:pt x="15811" y="0"/>
                      <a:pt x="14443" y="144"/>
                      <a:pt x="12943" y="464"/>
                    </a:cubicBezTo>
                    <a:cubicBezTo>
                      <a:pt x="12671" y="492"/>
                      <a:pt x="12425" y="601"/>
                      <a:pt x="12153" y="655"/>
                    </a:cubicBezTo>
                    <a:cubicBezTo>
                      <a:pt x="11908" y="737"/>
                      <a:pt x="11635" y="791"/>
                      <a:pt x="11363" y="900"/>
                    </a:cubicBezTo>
                    <a:cubicBezTo>
                      <a:pt x="10818" y="1118"/>
                      <a:pt x="10273" y="1282"/>
                      <a:pt x="9755" y="1554"/>
                    </a:cubicBezTo>
                    <a:cubicBezTo>
                      <a:pt x="8720" y="2017"/>
                      <a:pt x="7630" y="2671"/>
                      <a:pt x="6622" y="3489"/>
                    </a:cubicBezTo>
                    <a:cubicBezTo>
                      <a:pt x="4687" y="5233"/>
                      <a:pt x="3025" y="7521"/>
                      <a:pt x="1826" y="10165"/>
                    </a:cubicBezTo>
                    <a:cubicBezTo>
                      <a:pt x="600" y="12835"/>
                      <a:pt x="0" y="15968"/>
                      <a:pt x="218" y="19156"/>
                    </a:cubicBezTo>
                    <a:cubicBezTo>
                      <a:pt x="273" y="19565"/>
                      <a:pt x="327" y="19947"/>
                      <a:pt x="355" y="20355"/>
                    </a:cubicBezTo>
                    <a:cubicBezTo>
                      <a:pt x="436" y="20764"/>
                      <a:pt x="491" y="21145"/>
                      <a:pt x="573" y="21554"/>
                    </a:cubicBezTo>
                    <a:cubicBezTo>
                      <a:pt x="709" y="22372"/>
                      <a:pt x="900" y="23162"/>
                      <a:pt x="1172" y="23925"/>
                    </a:cubicBezTo>
                    <a:cubicBezTo>
                      <a:pt x="1717" y="25505"/>
                      <a:pt x="2507" y="27004"/>
                      <a:pt x="3570" y="28339"/>
                    </a:cubicBezTo>
                    <a:cubicBezTo>
                      <a:pt x="5722" y="30927"/>
                      <a:pt x="8584" y="32998"/>
                      <a:pt x="11799" y="34088"/>
                    </a:cubicBezTo>
                    <a:cubicBezTo>
                      <a:pt x="12208" y="34197"/>
                      <a:pt x="12616" y="34306"/>
                      <a:pt x="13025" y="34415"/>
                    </a:cubicBezTo>
                    <a:cubicBezTo>
                      <a:pt x="13243" y="34470"/>
                      <a:pt x="13434" y="34524"/>
                      <a:pt x="13652" y="34551"/>
                    </a:cubicBezTo>
                    <a:lnTo>
                      <a:pt x="14251" y="34660"/>
                    </a:lnTo>
                    <a:cubicBezTo>
                      <a:pt x="14360" y="34688"/>
                      <a:pt x="14442" y="34742"/>
                      <a:pt x="14578" y="34742"/>
                    </a:cubicBezTo>
                    <a:lnTo>
                      <a:pt x="14878" y="34769"/>
                    </a:lnTo>
                    <a:lnTo>
                      <a:pt x="15532" y="34824"/>
                    </a:lnTo>
                    <a:cubicBezTo>
                      <a:pt x="15968" y="34824"/>
                      <a:pt x="16376" y="34851"/>
                      <a:pt x="16812" y="34851"/>
                    </a:cubicBezTo>
                    <a:cubicBezTo>
                      <a:pt x="18529" y="34851"/>
                      <a:pt x="20218" y="34633"/>
                      <a:pt x="21826" y="34115"/>
                    </a:cubicBezTo>
                    <a:cubicBezTo>
                      <a:pt x="23461" y="33598"/>
                      <a:pt x="24987" y="32917"/>
                      <a:pt x="26376" y="32045"/>
                    </a:cubicBezTo>
                    <a:lnTo>
                      <a:pt x="27412" y="31336"/>
                    </a:lnTo>
                    <a:cubicBezTo>
                      <a:pt x="27712" y="31064"/>
                      <a:pt x="28066" y="30818"/>
                      <a:pt x="28366" y="30546"/>
                    </a:cubicBezTo>
                    <a:lnTo>
                      <a:pt x="28829" y="30137"/>
                    </a:lnTo>
                    <a:lnTo>
                      <a:pt x="29238" y="29729"/>
                    </a:lnTo>
                    <a:cubicBezTo>
                      <a:pt x="29374" y="29592"/>
                      <a:pt x="29510" y="29456"/>
                      <a:pt x="29646" y="29293"/>
                    </a:cubicBezTo>
                    <a:lnTo>
                      <a:pt x="30055" y="28829"/>
                    </a:lnTo>
                    <a:cubicBezTo>
                      <a:pt x="31090" y="27603"/>
                      <a:pt x="31908" y="26241"/>
                      <a:pt x="32562" y="24851"/>
                    </a:cubicBezTo>
                    <a:cubicBezTo>
                      <a:pt x="33188" y="23462"/>
                      <a:pt x="33706" y="22017"/>
                      <a:pt x="34006" y="20601"/>
                    </a:cubicBezTo>
                    <a:cubicBezTo>
                      <a:pt x="34633" y="17739"/>
                      <a:pt x="34633" y="14906"/>
                      <a:pt x="34060" y="12426"/>
                    </a:cubicBezTo>
                    <a:cubicBezTo>
                      <a:pt x="33951" y="11799"/>
                      <a:pt x="33706" y="11200"/>
                      <a:pt x="33543" y="10601"/>
                    </a:cubicBezTo>
                    <a:cubicBezTo>
                      <a:pt x="33297" y="10083"/>
                      <a:pt x="33107" y="9483"/>
                      <a:pt x="32834" y="8993"/>
                    </a:cubicBezTo>
                    <a:cubicBezTo>
                      <a:pt x="32589" y="8448"/>
                      <a:pt x="32289" y="7957"/>
                      <a:pt x="32017" y="7494"/>
                    </a:cubicBezTo>
                    <a:cubicBezTo>
                      <a:pt x="31690" y="7004"/>
                      <a:pt x="31417" y="6568"/>
                      <a:pt x="31090" y="6159"/>
                    </a:cubicBezTo>
                    <a:cubicBezTo>
                      <a:pt x="29837" y="4524"/>
                      <a:pt x="28393" y="3325"/>
                      <a:pt x="27139" y="2535"/>
                    </a:cubicBezTo>
                    <a:cubicBezTo>
                      <a:pt x="25832" y="1718"/>
                      <a:pt x="24742" y="1309"/>
                      <a:pt x="24006" y="1036"/>
                    </a:cubicBezTo>
                    <a:cubicBezTo>
                      <a:pt x="23243" y="818"/>
                      <a:pt x="22834" y="710"/>
                      <a:pt x="22834" y="710"/>
                    </a:cubicBezTo>
                    <a:cubicBezTo>
                      <a:pt x="22807" y="710"/>
                      <a:pt x="22398" y="628"/>
                      <a:pt x="21690" y="464"/>
                    </a:cubicBezTo>
                    <a:cubicBezTo>
                      <a:pt x="21308" y="383"/>
                      <a:pt x="20845" y="301"/>
                      <a:pt x="20246" y="219"/>
                    </a:cubicBezTo>
                    <a:cubicBezTo>
                      <a:pt x="19673" y="165"/>
                      <a:pt x="19020" y="56"/>
                      <a:pt x="18284" y="56"/>
                    </a:cubicBezTo>
                    <a:cubicBezTo>
                      <a:pt x="17885" y="19"/>
                      <a:pt x="17465" y="0"/>
                      <a:pt x="170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11"/>
              <p:cNvSpPr/>
              <p:nvPr/>
            </p:nvSpPr>
            <p:spPr>
              <a:xfrm>
                <a:off x="4163875" y="1836550"/>
                <a:ext cx="628775" cy="139200"/>
              </a:xfrm>
              <a:custGeom>
                <a:avLst/>
                <a:gdLst/>
                <a:ahLst/>
                <a:cxnLst/>
                <a:rect l="l" t="t" r="r" b="b"/>
                <a:pathLst>
                  <a:path w="25151" h="5568" extrusionOk="0">
                    <a:moveTo>
                      <a:pt x="96" y="0"/>
                    </a:moveTo>
                    <a:cubicBezTo>
                      <a:pt x="68" y="0"/>
                      <a:pt x="41" y="7"/>
                      <a:pt x="28" y="21"/>
                    </a:cubicBezTo>
                    <a:cubicBezTo>
                      <a:pt x="0" y="75"/>
                      <a:pt x="0" y="130"/>
                      <a:pt x="28" y="157"/>
                    </a:cubicBezTo>
                    <a:lnTo>
                      <a:pt x="218" y="375"/>
                    </a:lnTo>
                    <a:cubicBezTo>
                      <a:pt x="409" y="511"/>
                      <a:pt x="600" y="675"/>
                      <a:pt x="900" y="892"/>
                    </a:cubicBezTo>
                    <a:cubicBezTo>
                      <a:pt x="1227" y="1083"/>
                      <a:pt x="1581" y="1301"/>
                      <a:pt x="2071" y="1492"/>
                    </a:cubicBezTo>
                    <a:cubicBezTo>
                      <a:pt x="2534" y="1710"/>
                      <a:pt x="3079" y="1873"/>
                      <a:pt x="3706" y="1982"/>
                    </a:cubicBezTo>
                    <a:cubicBezTo>
                      <a:pt x="4306" y="2119"/>
                      <a:pt x="4959" y="2064"/>
                      <a:pt x="5668" y="2119"/>
                    </a:cubicBezTo>
                    <a:cubicBezTo>
                      <a:pt x="6404" y="2146"/>
                      <a:pt x="7139" y="2146"/>
                      <a:pt x="7902" y="2173"/>
                    </a:cubicBezTo>
                    <a:cubicBezTo>
                      <a:pt x="8638" y="2173"/>
                      <a:pt x="9428" y="2282"/>
                      <a:pt x="10218" y="2282"/>
                    </a:cubicBezTo>
                    <a:cubicBezTo>
                      <a:pt x="10279" y="2280"/>
                      <a:pt x="10339" y="2279"/>
                      <a:pt x="10398" y="2279"/>
                    </a:cubicBezTo>
                    <a:cubicBezTo>
                      <a:pt x="11149" y="2279"/>
                      <a:pt x="11857" y="2432"/>
                      <a:pt x="12589" y="2609"/>
                    </a:cubicBezTo>
                    <a:cubicBezTo>
                      <a:pt x="13379" y="2827"/>
                      <a:pt x="14115" y="3072"/>
                      <a:pt x="14878" y="3345"/>
                    </a:cubicBezTo>
                    <a:cubicBezTo>
                      <a:pt x="15613" y="3563"/>
                      <a:pt x="16295" y="3972"/>
                      <a:pt x="17030" y="4244"/>
                    </a:cubicBezTo>
                    <a:cubicBezTo>
                      <a:pt x="17357" y="4380"/>
                      <a:pt x="17739" y="4489"/>
                      <a:pt x="18066" y="4625"/>
                    </a:cubicBezTo>
                    <a:cubicBezTo>
                      <a:pt x="18420" y="4762"/>
                      <a:pt x="18747" y="4898"/>
                      <a:pt x="19101" y="5007"/>
                    </a:cubicBezTo>
                    <a:cubicBezTo>
                      <a:pt x="19782" y="5252"/>
                      <a:pt x="20436" y="5416"/>
                      <a:pt x="21036" y="5470"/>
                    </a:cubicBezTo>
                    <a:cubicBezTo>
                      <a:pt x="21454" y="5543"/>
                      <a:pt x="21835" y="5567"/>
                      <a:pt x="22188" y="5567"/>
                    </a:cubicBezTo>
                    <a:cubicBezTo>
                      <a:pt x="22365" y="5567"/>
                      <a:pt x="22534" y="5561"/>
                      <a:pt x="22698" y="5552"/>
                    </a:cubicBezTo>
                    <a:cubicBezTo>
                      <a:pt x="23216" y="5552"/>
                      <a:pt x="23652" y="5497"/>
                      <a:pt x="24006" y="5443"/>
                    </a:cubicBezTo>
                    <a:cubicBezTo>
                      <a:pt x="24333" y="5416"/>
                      <a:pt x="24605" y="5388"/>
                      <a:pt x="24823" y="5361"/>
                    </a:cubicBezTo>
                    <a:cubicBezTo>
                      <a:pt x="24987" y="5307"/>
                      <a:pt x="25096" y="5307"/>
                      <a:pt x="25096" y="5307"/>
                    </a:cubicBezTo>
                    <a:cubicBezTo>
                      <a:pt x="25123" y="5307"/>
                      <a:pt x="25150" y="5279"/>
                      <a:pt x="25150" y="5225"/>
                    </a:cubicBezTo>
                    <a:cubicBezTo>
                      <a:pt x="25150" y="5143"/>
                      <a:pt x="25123" y="5116"/>
                      <a:pt x="25041" y="5116"/>
                    </a:cubicBezTo>
                    <a:cubicBezTo>
                      <a:pt x="25041" y="5116"/>
                      <a:pt x="24660" y="5143"/>
                      <a:pt x="23924" y="5170"/>
                    </a:cubicBezTo>
                    <a:cubicBezTo>
                      <a:pt x="23531" y="5202"/>
                      <a:pt x="23029" y="5233"/>
                      <a:pt x="22443" y="5233"/>
                    </a:cubicBezTo>
                    <a:cubicBezTo>
                      <a:pt x="22015" y="5233"/>
                      <a:pt x="21543" y="5216"/>
                      <a:pt x="21036" y="5170"/>
                    </a:cubicBezTo>
                    <a:cubicBezTo>
                      <a:pt x="20464" y="5116"/>
                      <a:pt x="19810" y="5007"/>
                      <a:pt x="19156" y="4762"/>
                    </a:cubicBezTo>
                    <a:cubicBezTo>
                      <a:pt x="18829" y="4653"/>
                      <a:pt x="18529" y="4544"/>
                      <a:pt x="18175" y="4353"/>
                    </a:cubicBezTo>
                    <a:cubicBezTo>
                      <a:pt x="17848" y="4189"/>
                      <a:pt x="17521" y="3972"/>
                      <a:pt x="17194" y="3808"/>
                    </a:cubicBezTo>
                    <a:cubicBezTo>
                      <a:pt x="16540" y="3427"/>
                      <a:pt x="15750" y="3209"/>
                      <a:pt x="15014" y="2936"/>
                    </a:cubicBezTo>
                    <a:cubicBezTo>
                      <a:pt x="14251" y="2664"/>
                      <a:pt x="13488" y="2418"/>
                      <a:pt x="12671" y="2282"/>
                    </a:cubicBezTo>
                    <a:cubicBezTo>
                      <a:pt x="11853" y="2119"/>
                      <a:pt x="11036" y="2037"/>
                      <a:pt x="10246" y="1873"/>
                    </a:cubicBezTo>
                    <a:cubicBezTo>
                      <a:pt x="9807" y="1798"/>
                      <a:pt x="9359" y="1781"/>
                      <a:pt x="8922" y="1781"/>
                    </a:cubicBezTo>
                    <a:cubicBezTo>
                      <a:pt x="8572" y="1781"/>
                      <a:pt x="8229" y="1792"/>
                      <a:pt x="7902" y="1792"/>
                    </a:cubicBezTo>
                    <a:cubicBezTo>
                      <a:pt x="7521" y="1819"/>
                      <a:pt x="7146" y="1833"/>
                      <a:pt x="6782" y="1833"/>
                    </a:cubicBezTo>
                    <a:cubicBezTo>
                      <a:pt x="6417" y="1833"/>
                      <a:pt x="6063" y="1819"/>
                      <a:pt x="5722" y="1792"/>
                    </a:cubicBezTo>
                    <a:cubicBezTo>
                      <a:pt x="5041" y="1764"/>
                      <a:pt x="4387" y="1628"/>
                      <a:pt x="3815" y="1519"/>
                    </a:cubicBezTo>
                    <a:cubicBezTo>
                      <a:pt x="2616" y="1356"/>
                      <a:pt x="1690" y="974"/>
                      <a:pt x="1090" y="647"/>
                    </a:cubicBezTo>
                    <a:cubicBezTo>
                      <a:pt x="763" y="484"/>
                      <a:pt x="545" y="293"/>
                      <a:pt x="409" y="211"/>
                    </a:cubicBezTo>
                    <a:cubicBezTo>
                      <a:pt x="218" y="102"/>
                      <a:pt x="164" y="21"/>
                      <a:pt x="164" y="21"/>
                    </a:cubicBezTo>
                    <a:cubicBezTo>
                      <a:pt x="150" y="7"/>
                      <a:pt x="123" y="0"/>
                      <a:pt x="9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11"/>
              <p:cNvSpPr/>
              <p:nvPr/>
            </p:nvSpPr>
            <p:spPr>
              <a:xfrm>
                <a:off x="4116175" y="1882700"/>
                <a:ext cx="693500" cy="145925"/>
              </a:xfrm>
              <a:custGeom>
                <a:avLst/>
                <a:gdLst/>
                <a:ahLst/>
                <a:cxnLst/>
                <a:rect l="l" t="t" r="r" b="b"/>
                <a:pathLst>
                  <a:path w="27740" h="5837" extrusionOk="0">
                    <a:moveTo>
                      <a:pt x="83" y="0"/>
                    </a:moveTo>
                    <a:cubicBezTo>
                      <a:pt x="28" y="27"/>
                      <a:pt x="1" y="109"/>
                      <a:pt x="28" y="136"/>
                    </a:cubicBezTo>
                    <a:cubicBezTo>
                      <a:pt x="28" y="136"/>
                      <a:pt x="55" y="245"/>
                      <a:pt x="164" y="436"/>
                    </a:cubicBezTo>
                    <a:cubicBezTo>
                      <a:pt x="246" y="600"/>
                      <a:pt x="410" y="927"/>
                      <a:pt x="628" y="1254"/>
                    </a:cubicBezTo>
                    <a:cubicBezTo>
                      <a:pt x="873" y="1608"/>
                      <a:pt x="1173" y="2017"/>
                      <a:pt x="1581" y="2425"/>
                    </a:cubicBezTo>
                    <a:cubicBezTo>
                      <a:pt x="1990" y="2779"/>
                      <a:pt x="2508" y="3188"/>
                      <a:pt x="3135" y="3570"/>
                    </a:cubicBezTo>
                    <a:cubicBezTo>
                      <a:pt x="3734" y="3951"/>
                      <a:pt x="4497" y="4196"/>
                      <a:pt x="5233" y="4414"/>
                    </a:cubicBezTo>
                    <a:cubicBezTo>
                      <a:pt x="6023" y="4660"/>
                      <a:pt x="6840" y="4878"/>
                      <a:pt x="7685" y="5014"/>
                    </a:cubicBezTo>
                    <a:cubicBezTo>
                      <a:pt x="8421" y="5132"/>
                      <a:pt x="9197" y="5210"/>
                      <a:pt x="9980" y="5210"/>
                    </a:cubicBezTo>
                    <a:cubicBezTo>
                      <a:pt x="10096" y="5210"/>
                      <a:pt x="10212" y="5208"/>
                      <a:pt x="10328" y="5205"/>
                    </a:cubicBezTo>
                    <a:cubicBezTo>
                      <a:pt x="11254" y="5150"/>
                      <a:pt x="12181" y="5150"/>
                      <a:pt x="13107" y="5150"/>
                    </a:cubicBezTo>
                    <a:cubicBezTo>
                      <a:pt x="14034" y="5150"/>
                      <a:pt x="14933" y="5096"/>
                      <a:pt x="15832" y="5096"/>
                    </a:cubicBezTo>
                    <a:cubicBezTo>
                      <a:pt x="15911" y="5093"/>
                      <a:pt x="15989" y="5092"/>
                      <a:pt x="16068" y="5092"/>
                    </a:cubicBezTo>
                    <a:cubicBezTo>
                      <a:pt x="16866" y="5092"/>
                      <a:pt x="17679" y="5207"/>
                      <a:pt x="18448" y="5232"/>
                    </a:cubicBezTo>
                    <a:cubicBezTo>
                      <a:pt x="18884" y="5286"/>
                      <a:pt x="19293" y="5314"/>
                      <a:pt x="19701" y="5341"/>
                    </a:cubicBezTo>
                    <a:cubicBezTo>
                      <a:pt x="20110" y="5368"/>
                      <a:pt x="20519" y="5477"/>
                      <a:pt x="20900" y="5559"/>
                    </a:cubicBezTo>
                    <a:cubicBezTo>
                      <a:pt x="21663" y="5695"/>
                      <a:pt x="22399" y="5831"/>
                      <a:pt x="23107" y="5831"/>
                    </a:cubicBezTo>
                    <a:cubicBezTo>
                      <a:pt x="23206" y="5835"/>
                      <a:pt x="23302" y="5837"/>
                      <a:pt x="23397" y="5837"/>
                    </a:cubicBezTo>
                    <a:cubicBezTo>
                      <a:pt x="24009" y="5837"/>
                      <a:pt x="24543" y="5766"/>
                      <a:pt x="25015" y="5695"/>
                    </a:cubicBezTo>
                    <a:cubicBezTo>
                      <a:pt x="25560" y="5586"/>
                      <a:pt x="26077" y="5477"/>
                      <a:pt x="26459" y="5368"/>
                    </a:cubicBezTo>
                    <a:cubicBezTo>
                      <a:pt x="26868" y="5286"/>
                      <a:pt x="27167" y="5205"/>
                      <a:pt x="27385" y="5150"/>
                    </a:cubicBezTo>
                    <a:lnTo>
                      <a:pt x="27685" y="5041"/>
                    </a:lnTo>
                    <a:cubicBezTo>
                      <a:pt x="27739" y="5014"/>
                      <a:pt x="27739" y="4959"/>
                      <a:pt x="27712" y="4905"/>
                    </a:cubicBezTo>
                    <a:cubicBezTo>
                      <a:pt x="27712" y="4878"/>
                      <a:pt x="27685" y="4823"/>
                      <a:pt x="27603" y="4823"/>
                    </a:cubicBezTo>
                    <a:cubicBezTo>
                      <a:pt x="27603" y="4823"/>
                      <a:pt x="27167" y="4932"/>
                      <a:pt x="26377" y="5068"/>
                    </a:cubicBezTo>
                    <a:cubicBezTo>
                      <a:pt x="25968" y="5150"/>
                      <a:pt x="25505" y="5232"/>
                      <a:pt x="24960" y="5314"/>
                    </a:cubicBezTo>
                    <a:cubicBezTo>
                      <a:pt x="24415" y="5423"/>
                      <a:pt x="23789" y="5477"/>
                      <a:pt x="23107" y="5477"/>
                    </a:cubicBezTo>
                    <a:cubicBezTo>
                      <a:pt x="22997" y="5481"/>
                      <a:pt x="22886" y="5484"/>
                      <a:pt x="22773" y="5484"/>
                    </a:cubicBezTo>
                    <a:cubicBezTo>
                      <a:pt x="22194" y="5484"/>
                      <a:pt x="21589" y="5423"/>
                      <a:pt x="20927" y="5286"/>
                    </a:cubicBezTo>
                    <a:cubicBezTo>
                      <a:pt x="20165" y="5150"/>
                      <a:pt x="19347" y="4905"/>
                      <a:pt x="18475" y="4769"/>
                    </a:cubicBezTo>
                    <a:cubicBezTo>
                      <a:pt x="17852" y="4671"/>
                      <a:pt x="17216" y="4657"/>
                      <a:pt x="16575" y="4657"/>
                    </a:cubicBezTo>
                    <a:cubicBezTo>
                      <a:pt x="16319" y="4657"/>
                      <a:pt x="16062" y="4660"/>
                      <a:pt x="15805" y="4660"/>
                    </a:cubicBezTo>
                    <a:cubicBezTo>
                      <a:pt x="14878" y="4660"/>
                      <a:pt x="13952" y="4687"/>
                      <a:pt x="13026" y="4769"/>
                    </a:cubicBezTo>
                    <a:cubicBezTo>
                      <a:pt x="12466" y="4786"/>
                      <a:pt x="11895" y="4824"/>
                      <a:pt x="11327" y="4824"/>
                    </a:cubicBezTo>
                    <a:cubicBezTo>
                      <a:pt x="10983" y="4824"/>
                      <a:pt x="10640" y="4810"/>
                      <a:pt x="10301" y="4769"/>
                    </a:cubicBezTo>
                    <a:cubicBezTo>
                      <a:pt x="9429" y="4687"/>
                      <a:pt x="8530" y="4687"/>
                      <a:pt x="7685" y="4605"/>
                    </a:cubicBezTo>
                    <a:cubicBezTo>
                      <a:pt x="6867" y="4496"/>
                      <a:pt x="6050" y="4333"/>
                      <a:pt x="5314" y="4087"/>
                    </a:cubicBezTo>
                    <a:cubicBezTo>
                      <a:pt x="4551" y="3842"/>
                      <a:pt x="3897" y="3461"/>
                      <a:pt x="3325" y="3134"/>
                    </a:cubicBezTo>
                    <a:cubicBezTo>
                      <a:pt x="2726" y="2834"/>
                      <a:pt x="2235" y="2452"/>
                      <a:pt x="1827" y="2071"/>
                    </a:cubicBezTo>
                    <a:cubicBezTo>
                      <a:pt x="1418" y="1744"/>
                      <a:pt x="1118" y="1363"/>
                      <a:pt x="873" y="1063"/>
                    </a:cubicBezTo>
                    <a:cubicBezTo>
                      <a:pt x="628" y="736"/>
                      <a:pt x="464" y="463"/>
                      <a:pt x="355" y="300"/>
                    </a:cubicBezTo>
                    <a:cubicBezTo>
                      <a:pt x="273" y="136"/>
                      <a:pt x="192" y="27"/>
                      <a:pt x="192" y="27"/>
                    </a:cubicBezTo>
                    <a:cubicBezTo>
                      <a:pt x="192" y="0"/>
                      <a:pt x="137" y="0"/>
                      <a:pt x="8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11"/>
              <p:cNvSpPr/>
              <p:nvPr/>
            </p:nvSpPr>
            <p:spPr>
              <a:xfrm>
                <a:off x="4038525" y="1989225"/>
                <a:ext cx="796850" cy="157800"/>
              </a:xfrm>
              <a:custGeom>
                <a:avLst/>
                <a:gdLst/>
                <a:ahLst/>
                <a:cxnLst/>
                <a:rect l="l" t="t" r="r" b="b"/>
                <a:pathLst>
                  <a:path w="31874" h="6312" extrusionOk="0">
                    <a:moveTo>
                      <a:pt x="114" y="1"/>
                    </a:moveTo>
                    <a:cubicBezTo>
                      <a:pt x="95" y="1"/>
                      <a:pt x="75" y="7"/>
                      <a:pt x="55" y="17"/>
                    </a:cubicBezTo>
                    <a:cubicBezTo>
                      <a:pt x="28" y="72"/>
                      <a:pt x="1" y="126"/>
                      <a:pt x="28" y="153"/>
                    </a:cubicBezTo>
                    <a:lnTo>
                      <a:pt x="246" y="480"/>
                    </a:lnTo>
                    <a:cubicBezTo>
                      <a:pt x="328" y="562"/>
                      <a:pt x="409" y="698"/>
                      <a:pt x="518" y="835"/>
                    </a:cubicBezTo>
                    <a:cubicBezTo>
                      <a:pt x="600" y="1025"/>
                      <a:pt x="736" y="1189"/>
                      <a:pt x="873" y="1352"/>
                    </a:cubicBezTo>
                    <a:cubicBezTo>
                      <a:pt x="1200" y="1734"/>
                      <a:pt x="1554" y="2142"/>
                      <a:pt x="2044" y="2578"/>
                    </a:cubicBezTo>
                    <a:cubicBezTo>
                      <a:pt x="2562" y="3014"/>
                      <a:pt x="3134" y="3505"/>
                      <a:pt x="3815" y="3914"/>
                    </a:cubicBezTo>
                    <a:cubicBezTo>
                      <a:pt x="4497" y="4322"/>
                      <a:pt x="5314" y="4649"/>
                      <a:pt x="6159" y="5003"/>
                    </a:cubicBezTo>
                    <a:cubicBezTo>
                      <a:pt x="7003" y="5330"/>
                      <a:pt x="7930" y="5630"/>
                      <a:pt x="8911" y="5875"/>
                    </a:cubicBezTo>
                    <a:cubicBezTo>
                      <a:pt x="9401" y="6012"/>
                      <a:pt x="9919" y="6093"/>
                      <a:pt x="10409" y="6202"/>
                    </a:cubicBezTo>
                    <a:cubicBezTo>
                      <a:pt x="10682" y="6230"/>
                      <a:pt x="10927" y="6257"/>
                      <a:pt x="11200" y="6284"/>
                    </a:cubicBezTo>
                    <a:cubicBezTo>
                      <a:pt x="11472" y="6284"/>
                      <a:pt x="11717" y="6311"/>
                      <a:pt x="11990" y="6311"/>
                    </a:cubicBezTo>
                    <a:cubicBezTo>
                      <a:pt x="12521" y="6298"/>
                      <a:pt x="13046" y="6298"/>
                      <a:pt x="13570" y="6298"/>
                    </a:cubicBezTo>
                    <a:cubicBezTo>
                      <a:pt x="14095" y="6298"/>
                      <a:pt x="14619" y="6298"/>
                      <a:pt x="15151" y="6284"/>
                    </a:cubicBezTo>
                    <a:cubicBezTo>
                      <a:pt x="16241" y="6257"/>
                      <a:pt x="17303" y="6121"/>
                      <a:pt x="18311" y="5984"/>
                    </a:cubicBezTo>
                    <a:cubicBezTo>
                      <a:pt x="19374" y="5848"/>
                      <a:pt x="20409" y="5739"/>
                      <a:pt x="21363" y="5467"/>
                    </a:cubicBezTo>
                    <a:cubicBezTo>
                      <a:pt x="21826" y="5330"/>
                      <a:pt x="22262" y="5194"/>
                      <a:pt x="22753" y="5058"/>
                    </a:cubicBezTo>
                    <a:cubicBezTo>
                      <a:pt x="23216" y="4922"/>
                      <a:pt x="23679" y="4813"/>
                      <a:pt x="24115" y="4731"/>
                    </a:cubicBezTo>
                    <a:cubicBezTo>
                      <a:pt x="24987" y="4486"/>
                      <a:pt x="25805" y="4322"/>
                      <a:pt x="26595" y="4186"/>
                    </a:cubicBezTo>
                    <a:cubicBezTo>
                      <a:pt x="27358" y="3995"/>
                      <a:pt x="28066" y="3941"/>
                      <a:pt x="28720" y="3859"/>
                    </a:cubicBezTo>
                    <a:cubicBezTo>
                      <a:pt x="29071" y="3827"/>
                      <a:pt x="29413" y="3814"/>
                      <a:pt x="29729" y="3814"/>
                    </a:cubicBezTo>
                    <a:cubicBezTo>
                      <a:pt x="29953" y="3814"/>
                      <a:pt x="30163" y="3821"/>
                      <a:pt x="30355" y="3832"/>
                    </a:cubicBezTo>
                    <a:cubicBezTo>
                      <a:pt x="30818" y="3859"/>
                      <a:pt x="31145" y="3914"/>
                      <a:pt x="31390" y="3941"/>
                    </a:cubicBezTo>
                    <a:cubicBezTo>
                      <a:pt x="31636" y="3968"/>
                      <a:pt x="31772" y="3995"/>
                      <a:pt x="31772" y="3995"/>
                    </a:cubicBezTo>
                    <a:cubicBezTo>
                      <a:pt x="31780" y="4011"/>
                      <a:pt x="31791" y="4017"/>
                      <a:pt x="31804" y="4017"/>
                    </a:cubicBezTo>
                    <a:cubicBezTo>
                      <a:pt x="31836" y="4017"/>
                      <a:pt x="31873" y="3972"/>
                      <a:pt x="31854" y="3914"/>
                    </a:cubicBezTo>
                    <a:cubicBezTo>
                      <a:pt x="31854" y="3859"/>
                      <a:pt x="31854" y="3805"/>
                      <a:pt x="31772" y="3805"/>
                    </a:cubicBezTo>
                    <a:cubicBezTo>
                      <a:pt x="31772" y="3805"/>
                      <a:pt x="31636" y="3777"/>
                      <a:pt x="31390" y="3696"/>
                    </a:cubicBezTo>
                    <a:cubicBezTo>
                      <a:pt x="31145" y="3641"/>
                      <a:pt x="30791" y="3559"/>
                      <a:pt x="30301" y="3532"/>
                    </a:cubicBezTo>
                    <a:cubicBezTo>
                      <a:pt x="30069" y="3518"/>
                      <a:pt x="29803" y="3512"/>
                      <a:pt x="29517" y="3512"/>
                    </a:cubicBezTo>
                    <a:cubicBezTo>
                      <a:pt x="29231" y="3512"/>
                      <a:pt x="28924" y="3518"/>
                      <a:pt x="28611" y="3532"/>
                    </a:cubicBezTo>
                    <a:cubicBezTo>
                      <a:pt x="27957" y="3559"/>
                      <a:pt x="27249" y="3668"/>
                      <a:pt x="26459" y="3832"/>
                    </a:cubicBezTo>
                    <a:cubicBezTo>
                      <a:pt x="25668" y="3968"/>
                      <a:pt x="24851" y="4213"/>
                      <a:pt x="23979" y="4431"/>
                    </a:cubicBezTo>
                    <a:cubicBezTo>
                      <a:pt x="23543" y="4513"/>
                      <a:pt x="23080" y="4649"/>
                      <a:pt x="22617" y="4731"/>
                    </a:cubicBezTo>
                    <a:cubicBezTo>
                      <a:pt x="22126" y="4785"/>
                      <a:pt x="21663" y="4894"/>
                      <a:pt x="21172" y="4976"/>
                    </a:cubicBezTo>
                    <a:cubicBezTo>
                      <a:pt x="20192" y="5112"/>
                      <a:pt x="19211" y="5385"/>
                      <a:pt x="18175" y="5548"/>
                    </a:cubicBezTo>
                    <a:cubicBezTo>
                      <a:pt x="17167" y="5712"/>
                      <a:pt x="16132" y="5821"/>
                      <a:pt x="15096" y="5930"/>
                    </a:cubicBezTo>
                    <a:cubicBezTo>
                      <a:pt x="14536" y="5959"/>
                      <a:pt x="13976" y="5995"/>
                      <a:pt x="13424" y="5995"/>
                    </a:cubicBezTo>
                    <a:cubicBezTo>
                      <a:pt x="12929" y="5995"/>
                      <a:pt x="12440" y="5966"/>
                      <a:pt x="11963" y="5875"/>
                    </a:cubicBezTo>
                    <a:cubicBezTo>
                      <a:pt x="11717" y="5875"/>
                      <a:pt x="11445" y="5848"/>
                      <a:pt x="11200" y="5821"/>
                    </a:cubicBezTo>
                    <a:cubicBezTo>
                      <a:pt x="10954" y="5821"/>
                      <a:pt x="10682" y="5794"/>
                      <a:pt x="10464" y="5739"/>
                    </a:cubicBezTo>
                    <a:cubicBezTo>
                      <a:pt x="9973" y="5685"/>
                      <a:pt x="9456" y="5603"/>
                      <a:pt x="8993" y="5521"/>
                    </a:cubicBezTo>
                    <a:cubicBezTo>
                      <a:pt x="8012" y="5303"/>
                      <a:pt x="7085" y="5031"/>
                      <a:pt x="6268" y="4677"/>
                    </a:cubicBezTo>
                    <a:cubicBezTo>
                      <a:pt x="5450" y="4350"/>
                      <a:pt x="4742" y="3914"/>
                      <a:pt x="4061" y="3505"/>
                    </a:cubicBezTo>
                    <a:cubicBezTo>
                      <a:pt x="3379" y="3123"/>
                      <a:pt x="2780" y="2687"/>
                      <a:pt x="2317" y="2279"/>
                    </a:cubicBezTo>
                    <a:cubicBezTo>
                      <a:pt x="1826" y="1870"/>
                      <a:pt x="1418" y="1488"/>
                      <a:pt x="1118" y="1162"/>
                    </a:cubicBezTo>
                    <a:cubicBezTo>
                      <a:pt x="982" y="971"/>
                      <a:pt x="818" y="835"/>
                      <a:pt x="709" y="698"/>
                    </a:cubicBezTo>
                    <a:cubicBezTo>
                      <a:pt x="600" y="562"/>
                      <a:pt x="491" y="480"/>
                      <a:pt x="437" y="371"/>
                    </a:cubicBezTo>
                    <a:cubicBezTo>
                      <a:pt x="273" y="153"/>
                      <a:pt x="191" y="72"/>
                      <a:pt x="191" y="72"/>
                    </a:cubicBezTo>
                    <a:cubicBezTo>
                      <a:pt x="174" y="20"/>
                      <a:pt x="146" y="1"/>
                      <a:pt x="11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11"/>
              <p:cNvSpPr/>
              <p:nvPr/>
            </p:nvSpPr>
            <p:spPr>
              <a:xfrm>
                <a:off x="3992200" y="2121550"/>
                <a:ext cx="847450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33898" h="5061" extrusionOk="0">
                    <a:moveTo>
                      <a:pt x="31851" y="0"/>
                    </a:moveTo>
                    <a:cubicBezTo>
                      <a:pt x="31419" y="0"/>
                      <a:pt x="30930" y="36"/>
                      <a:pt x="30410" y="119"/>
                    </a:cubicBezTo>
                    <a:cubicBezTo>
                      <a:pt x="29728" y="228"/>
                      <a:pt x="28993" y="392"/>
                      <a:pt x="28175" y="637"/>
                    </a:cubicBezTo>
                    <a:cubicBezTo>
                      <a:pt x="27358" y="855"/>
                      <a:pt x="26513" y="1209"/>
                      <a:pt x="25587" y="1509"/>
                    </a:cubicBezTo>
                    <a:cubicBezTo>
                      <a:pt x="25151" y="1672"/>
                      <a:pt x="24660" y="1863"/>
                      <a:pt x="24197" y="1999"/>
                    </a:cubicBezTo>
                    <a:cubicBezTo>
                      <a:pt x="23679" y="2108"/>
                      <a:pt x="23189" y="2299"/>
                      <a:pt x="22698" y="2435"/>
                    </a:cubicBezTo>
                    <a:cubicBezTo>
                      <a:pt x="21690" y="2708"/>
                      <a:pt x="20682" y="3116"/>
                      <a:pt x="19619" y="3416"/>
                    </a:cubicBezTo>
                    <a:cubicBezTo>
                      <a:pt x="18557" y="3716"/>
                      <a:pt x="17467" y="3988"/>
                      <a:pt x="16377" y="4234"/>
                    </a:cubicBezTo>
                    <a:cubicBezTo>
                      <a:pt x="15357" y="4438"/>
                      <a:pt x="14313" y="4618"/>
                      <a:pt x="13291" y="4618"/>
                    </a:cubicBezTo>
                    <a:cubicBezTo>
                      <a:pt x="13220" y="4618"/>
                      <a:pt x="13150" y="4617"/>
                      <a:pt x="13080" y="4615"/>
                    </a:cubicBezTo>
                    <a:cubicBezTo>
                      <a:pt x="12457" y="4615"/>
                      <a:pt x="11834" y="4633"/>
                      <a:pt x="11227" y="4633"/>
                    </a:cubicBezTo>
                    <a:cubicBezTo>
                      <a:pt x="10771" y="4633"/>
                      <a:pt x="10324" y="4623"/>
                      <a:pt x="9892" y="4588"/>
                    </a:cubicBezTo>
                    <a:cubicBezTo>
                      <a:pt x="8829" y="4479"/>
                      <a:pt x="7848" y="4315"/>
                      <a:pt x="6922" y="4070"/>
                    </a:cubicBezTo>
                    <a:cubicBezTo>
                      <a:pt x="5995" y="3825"/>
                      <a:pt x="5178" y="3443"/>
                      <a:pt x="4442" y="3116"/>
                    </a:cubicBezTo>
                    <a:cubicBezTo>
                      <a:pt x="3679" y="2735"/>
                      <a:pt x="2998" y="2408"/>
                      <a:pt x="2453" y="2027"/>
                    </a:cubicBezTo>
                    <a:cubicBezTo>
                      <a:pt x="1908" y="1672"/>
                      <a:pt x="1445" y="1318"/>
                      <a:pt x="1064" y="991"/>
                    </a:cubicBezTo>
                    <a:cubicBezTo>
                      <a:pt x="900" y="828"/>
                      <a:pt x="709" y="691"/>
                      <a:pt x="573" y="555"/>
                    </a:cubicBezTo>
                    <a:cubicBezTo>
                      <a:pt x="437" y="419"/>
                      <a:pt x="301" y="310"/>
                      <a:pt x="273" y="255"/>
                    </a:cubicBezTo>
                    <a:cubicBezTo>
                      <a:pt x="250" y="232"/>
                      <a:pt x="266" y="229"/>
                      <a:pt x="255" y="228"/>
                    </a:cubicBezTo>
                    <a:lnTo>
                      <a:pt x="255" y="228"/>
                    </a:lnTo>
                    <a:cubicBezTo>
                      <a:pt x="252" y="217"/>
                      <a:pt x="246" y="198"/>
                      <a:pt x="246" y="174"/>
                    </a:cubicBezTo>
                    <a:lnTo>
                      <a:pt x="246" y="174"/>
                    </a:lnTo>
                    <a:lnTo>
                      <a:pt x="355" y="283"/>
                    </a:lnTo>
                    <a:lnTo>
                      <a:pt x="410" y="283"/>
                    </a:lnTo>
                    <a:cubicBezTo>
                      <a:pt x="410" y="283"/>
                      <a:pt x="437" y="255"/>
                      <a:pt x="437" y="228"/>
                    </a:cubicBezTo>
                    <a:cubicBezTo>
                      <a:pt x="437" y="146"/>
                      <a:pt x="410" y="92"/>
                      <a:pt x="355" y="37"/>
                    </a:cubicBezTo>
                    <a:cubicBezTo>
                      <a:pt x="308" y="22"/>
                      <a:pt x="270" y="6"/>
                      <a:pt x="225" y="6"/>
                    </a:cubicBezTo>
                    <a:cubicBezTo>
                      <a:pt x="192" y="6"/>
                      <a:pt x="156" y="14"/>
                      <a:pt x="110" y="37"/>
                    </a:cubicBezTo>
                    <a:cubicBezTo>
                      <a:pt x="1" y="146"/>
                      <a:pt x="1" y="283"/>
                      <a:pt x="28" y="364"/>
                    </a:cubicBezTo>
                    <a:cubicBezTo>
                      <a:pt x="137" y="528"/>
                      <a:pt x="246" y="637"/>
                      <a:pt x="382" y="773"/>
                    </a:cubicBezTo>
                    <a:lnTo>
                      <a:pt x="846" y="1236"/>
                    </a:lnTo>
                    <a:cubicBezTo>
                      <a:pt x="1227" y="1591"/>
                      <a:pt x="1663" y="1945"/>
                      <a:pt x="2262" y="2354"/>
                    </a:cubicBezTo>
                    <a:cubicBezTo>
                      <a:pt x="2807" y="2762"/>
                      <a:pt x="3489" y="3144"/>
                      <a:pt x="4252" y="3525"/>
                    </a:cubicBezTo>
                    <a:cubicBezTo>
                      <a:pt x="5042" y="3907"/>
                      <a:pt x="5941" y="4125"/>
                      <a:pt x="6895" y="4370"/>
                    </a:cubicBezTo>
                    <a:cubicBezTo>
                      <a:pt x="7794" y="4615"/>
                      <a:pt x="8829" y="4806"/>
                      <a:pt x="9892" y="4915"/>
                    </a:cubicBezTo>
                    <a:cubicBezTo>
                      <a:pt x="10582" y="4988"/>
                      <a:pt x="11297" y="5060"/>
                      <a:pt x="12035" y="5060"/>
                    </a:cubicBezTo>
                    <a:cubicBezTo>
                      <a:pt x="12405" y="5060"/>
                      <a:pt x="12780" y="5042"/>
                      <a:pt x="13162" y="4997"/>
                    </a:cubicBezTo>
                    <a:cubicBezTo>
                      <a:pt x="14252" y="4806"/>
                      <a:pt x="15369" y="4724"/>
                      <a:pt x="16486" y="4533"/>
                    </a:cubicBezTo>
                    <a:cubicBezTo>
                      <a:pt x="17576" y="4370"/>
                      <a:pt x="18693" y="4070"/>
                      <a:pt x="19756" y="3798"/>
                    </a:cubicBezTo>
                    <a:cubicBezTo>
                      <a:pt x="20818" y="3498"/>
                      <a:pt x="21881" y="3225"/>
                      <a:pt x="22862" y="2844"/>
                    </a:cubicBezTo>
                    <a:cubicBezTo>
                      <a:pt x="23325" y="2681"/>
                      <a:pt x="23816" y="2463"/>
                      <a:pt x="24279" y="2272"/>
                    </a:cubicBezTo>
                    <a:cubicBezTo>
                      <a:pt x="24769" y="2081"/>
                      <a:pt x="25260" y="1918"/>
                      <a:pt x="25696" y="1754"/>
                    </a:cubicBezTo>
                    <a:cubicBezTo>
                      <a:pt x="26622" y="1400"/>
                      <a:pt x="27467" y="1127"/>
                      <a:pt x="28284" y="937"/>
                    </a:cubicBezTo>
                    <a:cubicBezTo>
                      <a:pt x="29047" y="719"/>
                      <a:pt x="29810" y="555"/>
                      <a:pt x="30491" y="446"/>
                    </a:cubicBezTo>
                    <a:cubicBezTo>
                      <a:pt x="31173" y="364"/>
                      <a:pt x="31745" y="310"/>
                      <a:pt x="32235" y="310"/>
                    </a:cubicBezTo>
                    <a:cubicBezTo>
                      <a:pt x="32308" y="301"/>
                      <a:pt x="32384" y="298"/>
                      <a:pt x="32459" y="298"/>
                    </a:cubicBezTo>
                    <a:cubicBezTo>
                      <a:pt x="32611" y="298"/>
                      <a:pt x="32762" y="310"/>
                      <a:pt x="32889" y="310"/>
                    </a:cubicBezTo>
                    <a:cubicBezTo>
                      <a:pt x="33053" y="310"/>
                      <a:pt x="33216" y="310"/>
                      <a:pt x="33352" y="364"/>
                    </a:cubicBezTo>
                    <a:cubicBezTo>
                      <a:pt x="33625" y="392"/>
                      <a:pt x="33761" y="392"/>
                      <a:pt x="33761" y="392"/>
                    </a:cubicBezTo>
                    <a:cubicBezTo>
                      <a:pt x="33843" y="392"/>
                      <a:pt x="33870" y="364"/>
                      <a:pt x="33870" y="283"/>
                    </a:cubicBezTo>
                    <a:cubicBezTo>
                      <a:pt x="33897" y="255"/>
                      <a:pt x="33870" y="174"/>
                      <a:pt x="33788" y="174"/>
                    </a:cubicBezTo>
                    <a:cubicBezTo>
                      <a:pt x="33788" y="174"/>
                      <a:pt x="33652" y="146"/>
                      <a:pt x="33380" y="119"/>
                    </a:cubicBezTo>
                    <a:cubicBezTo>
                      <a:pt x="33271" y="65"/>
                      <a:pt x="33107" y="65"/>
                      <a:pt x="32916" y="37"/>
                    </a:cubicBezTo>
                    <a:cubicBezTo>
                      <a:pt x="32698" y="10"/>
                      <a:pt x="32453" y="10"/>
                      <a:pt x="32235" y="10"/>
                    </a:cubicBezTo>
                    <a:cubicBezTo>
                      <a:pt x="32113" y="4"/>
                      <a:pt x="31985" y="0"/>
                      <a:pt x="3185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3984025" y="2227375"/>
                <a:ext cx="848800" cy="146425"/>
              </a:xfrm>
              <a:custGeom>
                <a:avLst/>
                <a:gdLst/>
                <a:ahLst/>
                <a:cxnLst/>
                <a:rect l="l" t="t" r="r" b="b"/>
                <a:pathLst>
                  <a:path w="33952" h="5857" extrusionOk="0">
                    <a:moveTo>
                      <a:pt x="33734" y="1"/>
                    </a:moveTo>
                    <a:cubicBezTo>
                      <a:pt x="33707" y="1"/>
                      <a:pt x="33652" y="28"/>
                      <a:pt x="33652" y="82"/>
                    </a:cubicBezTo>
                    <a:cubicBezTo>
                      <a:pt x="33652" y="82"/>
                      <a:pt x="33652" y="110"/>
                      <a:pt x="33598" y="164"/>
                    </a:cubicBezTo>
                    <a:cubicBezTo>
                      <a:pt x="33598" y="246"/>
                      <a:pt x="33570" y="355"/>
                      <a:pt x="33516" y="437"/>
                    </a:cubicBezTo>
                    <a:cubicBezTo>
                      <a:pt x="33380" y="682"/>
                      <a:pt x="33162" y="982"/>
                      <a:pt x="32753" y="1254"/>
                    </a:cubicBezTo>
                    <a:cubicBezTo>
                      <a:pt x="32399" y="1527"/>
                      <a:pt x="31799" y="1745"/>
                      <a:pt x="31118" y="1799"/>
                    </a:cubicBezTo>
                    <a:cubicBezTo>
                      <a:pt x="30686" y="1851"/>
                      <a:pt x="30222" y="1870"/>
                      <a:pt x="29717" y="1870"/>
                    </a:cubicBezTo>
                    <a:cubicBezTo>
                      <a:pt x="29426" y="1870"/>
                      <a:pt x="29121" y="1863"/>
                      <a:pt x="28802" y="1854"/>
                    </a:cubicBezTo>
                    <a:cubicBezTo>
                      <a:pt x="27957" y="1799"/>
                      <a:pt x="27004" y="1745"/>
                      <a:pt x="26023" y="1717"/>
                    </a:cubicBezTo>
                    <a:cubicBezTo>
                      <a:pt x="25859" y="1699"/>
                      <a:pt x="25690" y="1693"/>
                      <a:pt x="25518" y="1693"/>
                    </a:cubicBezTo>
                    <a:cubicBezTo>
                      <a:pt x="25175" y="1693"/>
                      <a:pt x="24824" y="1717"/>
                      <a:pt x="24497" y="1717"/>
                    </a:cubicBezTo>
                    <a:cubicBezTo>
                      <a:pt x="23979" y="1745"/>
                      <a:pt x="23434" y="1772"/>
                      <a:pt x="22889" y="1881"/>
                    </a:cubicBezTo>
                    <a:cubicBezTo>
                      <a:pt x="21799" y="2071"/>
                      <a:pt x="20764" y="2616"/>
                      <a:pt x="19756" y="3107"/>
                    </a:cubicBezTo>
                    <a:cubicBezTo>
                      <a:pt x="19211" y="3352"/>
                      <a:pt x="18693" y="3570"/>
                      <a:pt x="18175" y="3815"/>
                    </a:cubicBezTo>
                    <a:cubicBezTo>
                      <a:pt x="17630" y="4061"/>
                      <a:pt x="17140" y="4251"/>
                      <a:pt x="16595" y="4469"/>
                    </a:cubicBezTo>
                    <a:cubicBezTo>
                      <a:pt x="15532" y="4878"/>
                      <a:pt x="14415" y="5178"/>
                      <a:pt x="13271" y="5259"/>
                    </a:cubicBezTo>
                    <a:cubicBezTo>
                      <a:pt x="12354" y="5328"/>
                      <a:pt x="11418" y="5435"/>
                      <a:pt x="10512" y="5435"/>
                    </a:cubicBezTo>
                    <a:cubicBezTo>
                      <a:pt x="10341" y="5435"/>
                      <a:pt x="10170" y="5432"/>
                      <a:pt x="10001" y="5423"/>
                    </a:cubicBezTo>
                    <a:cubicBezTo>
                      <a:pt x="8965" y="5396"/>
                      <a:pt x="7903" y="5259"/>
                      <a:pt x="6976" y="4987"/>
                    </a:cubicBezTo>
                    <a:cubicBezTo>
                      <a:pt x="6023" y="4742"/>
                      <a:pt x="5205" y="4306"/>
                      <a:pt x="4470" y="3924"/>
                    </a:cubicBezTo>
                    <a:cubicBezTo>
                      <a:pt x="3707" y="3543"/>
                      <a:pt x="3053" y="3107"/>
                      <a:pt x="2508" y="2698"/>
                    </a:cubicBezTo>
                    <a:cubicBezTo>
                      <a:pt x="1963" y="2289"/>
                      <a:pt x="1527" y="1881"/>
                      <a:pt x="1200" y="1499"/>
                    </a:cubicBezTo>
                    <a:cubicBezTo>
                      <a:pt x="1009" y="1336"/>
                      <a:pt x="873" y="1172"/>
                      <a:pt x="737" y="1036"/>
                    </a:cubicBezTo>
                    <a:cubicBezTo>
                      <a:pt x="600" y="900"/>
                      <a:pt x="519" y="764"/>
                      <a:pt x="437" y="655"/>
                    </a:cubicBezTo>
                    <a:cubicBezTo>
                      <a:pt x="301" y="437"/>
                      <a:pt x="192" y="355"/>
                      <a:pt x="192" y="355"/>
                    </a:cubicBezTo>
                    <a:cubicBezTo>
                      <a:pt x="174" y="303"/>
                      <a:pt x="146" y="284"/>
                      <a:pt x="114" y="284"/>
                    </a:cubicBezTo>
                    <a:cubicBezTo>
                      <a:pt x="95" y="284"/>
                      <a:pt x="75" y="290"/>
                      <a:pt x="55" y="300"/>
                    </a:cubicBezTo>
                    <a:cubicBezTo>
                      <a:pt x="28" y="355"/>
                      <a:pt x="1" y="409"/>
                      <a:pt x="28" y="437"/>
                    </a:cubicBezTo>
                    <a:cubicBezTo>
                      <a:pt x="28" y="437"/>
                      <a:pt x="137" y="546"/>
                      <a:pt x="273" y="791"/>
                    </a:cubicBezTo>
                    <a:cubicBezTo>
                      <a:pt x="382" y="900"/>
                      <a:pt x="437" y="1036"/>
                      <a:pt x="573" y="1200"/>
                    </a:cubicBezTo>
                    <a:cubicBezTo>
                      <a:pt x="682" y="1363"/>
                      <a:pt x="818" y="1527"/>
                      <a:pt x="982" y="1745"/>
                    </a:cubicBezTo>
                    <a:cubicBezTo>
                      <a:pt x="1636" y="2535"/>
                      <a:pt x="2726" y="3543"/>
                      <a:pt x="4279" y="4360"/>
                    </a:cubicBezTo>
                    <a:cubicBezTo>
                      <a:pt x="5069" y="4769"/>
                      <a:pt x="5995" y="5042"/>
                      <a:pt x="6949" y="5314"/>
                    </a:cubicBezTo>
                    <a:cubicBezTo>
                      <a:pt x="7903" y="5586"/>
                      <a:pt x="8965" y="5750"/>
                      <a:pt x="10055" y="5832"/>
                    </a:cubicBezTo>
                    <a:cubicBezTo>
                      <a:pt x="10373" y="5848"/>
                      <a:pt x="10694" y="5856"/>
                      <a:pt x="11019" y="5856"/>
                    </a:cubicBezTo>
                    <a:cubicBezTo>
                      <a:pt x="11809" y="5856"/>
                      <a:pt x="12615" y="5803"/>
                      <a:pt x="13407" y="5668"/>
                    </a:cubicBezTo>
                    <a:cubicBezTo>
                      <a:pt x="14551" y="5396"/>
                      <a:pt x="15668" y="5151"/>
                      <a:pt x="16786" y="4796"/>
                    </a:cubicBezTo>
                    <a:cubicBezTo>
                      <a:pt x="17903" y="4469"/>
                      <a:pt x="18966" y="3979"/>
                      <a:pt x="20001" y="3516"/>
                    </a:cubicBezTo>
                    <a:cubicBezTo>
                      <a:pt x="21009" y="3025"/>
                      <a:pt x="22072" y="2671"/>
                      <a:pt x="23053" y="2344"/>
                    </a:cubicBezTo>
                    <a:cubicBezTo>
                      <a:pt x="23570" y="2208"/>
                      <a:pt x="24088" y="2126"/>
                      <a:pt x="24579" y="2044"/>
                    </a:cubicBezTo>
                    <a:cubicBezTo>
                      <a:pt x="25096" y="1990"/>
                      <a:pt x="25614" y="1990"/>
                      <a:pt x="26077" y="1990"/>
                    </a:cubicBezTo>
                    <a:cubicBezTo>
                      <a:pt x="27085" y="1990"/>
                      <a:pt x="28039" y="2126"/>
                      <a:pt x="28884" y="2153"/>
                    </a:cubicBezTo>
                    <a:cubicBezTo>
                      <a:pt x="29320" y="2167"/>
                      <a:pt x="29735" y="2180"/>
                      <a:pt x="30130" y="2180"/>
                    </a:cubicBezTo>
                    <a:cubicBezTo>
                      <a:pt x="30525" y="2180"/>
                      <a:pt x="30900" y="2167"/>
                      <a:pt x="31254" y="2126"/>
                    </a:cubicBezTo>
                    <a:cubicBezTo>
                      <a:pt x="31990" y="2017"/>
                      <a:pt x="32617" y="1772"/>
                      <a:pt x="33025" y="1472"/>
                    </a:cubicBezTo>
                    <a:cubicBezTo>
                      <a:pt x="33489" y="1172"/>
                      <a:pt x="33707" y="818"/>
                      <a:pt x="33816" y="546"/>
                    </a:cubicBezTo>
                    <a:cubicBezTo>
                      <a:pt x="33843" y="409"/>
                      <a:pt x="33897" y="300"/>
                      <a:pt x="33925" y="246"/>
                    </a:cubicBezTo>
                    <a:cubicBezTo>
                      <a:pt x="33952" y="164"/>
                      <a:pt x="33952" y="137"/>
                      <a:pt x="33952" y="137"/>
                    </a:cubicBezTo>
                    <a:cubicBezTo>
                      <a:pt x="33952" y="110"/>
                      <a:pt x="33925" y="28"/>
                      <a:pt x="3373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>
                <a:off x="4021500" y="2323150"/>
                <a:ext cx="792950" cy="124950"/>
              </a:xfrm>
              <a:custGeom>
                <a:avLst/>
                <a:gdLst/>
                <a:ahLst/>
                <a:cxnLst/>
                <a:rect l="l" t="t" r="r" b="b"/>
                <a:pathLst>
                  <a:path w="31718" h="4998" extrusionOk="0">
                    <a:moveTo>
                      <a:pt x="31534" y="0"/>
                    </a:moveTo>
                    <a:cubicBezTo>
                      <a:pt x="31520" y="0"/>
                      <a:pt x="31507" y="4"/>
                      <a:pt x="31499" y="12"/>
                    </a:cubicBezTo>
                    <a:cubicBezTo>
                      <a:pt x="31499" y="12"/>
                      <a:pt x="31390" y="93"/>
                      <a:pt x="31200" y="175"/>
                    </a:cubicBezTo>
                    <a:cubicBezTo>
                      <a:pt x="30982" y="284"/>
                      <a:pt x="30682" y="393"/>
                      <a:pt x="30246" y="448"/>
                    </a:cubicBezTo>
                    <a:cubicBezTo>
                      <a:pt x="30028" y="502"/>
                      <a:pt x="29783" y="529"/>
                      <a:pt x="29510" y="557"/>
                    </a:cubicBezTo>
                    <a:cubicBezTo>
                      <a:pt x="29238" y="584"/>
                      <a:pt x="28965" y="666"/>
                      <a:pt x="28665" y="693"/>
                    </a:cubicBezTo>
                    <a:cubicBezTo>
                      <a:pt x="28066" y="775"/>
                      <a:pt x="27330" y="802"/>
                      <a:pt x="26595" y="829"/>
                    </a:cubicBezTo>
                    <a:cubicBezTo>
                      <a:pt x="25804" y="856"/>
                      <a:pt x="24987" y="856"/>
                      <a:pt x="24115" y="938"/>
                    </a:cubicBezTo>
                    <a:cubicBezTo>
                      <a:pt x="23216" y="1047"/>
                      <a:pt x="22262" y="1183"/>
                      <a:pt x="21336" y="1456"/>
                    </a:cubicBezTo>
                    <a:cubicBezTo>
                      <a:pt x="20437" y="1728"/>
                      <a:pt x="19537" y="2191"/>
                      <a:pt x="18584" y="2546"/>
                    </a:cubicBezTo>
                    <a:cubicBezTo>
                      <a:pt x="17630" y="2900"/>
                      <a:pt x="16676" y="3254"/>
                      <a:pt x="15723" y="3554"/>
                    </a:cubicBezTo>
                    <a:cubicBezTo>
                      <a:pt x="15259" y="3690"/>
                      <a:pt x="14742" y="3881"/>
                      <a:pt x="14251" y="3963"/>
                    </a:cubicBezTo>
                    <a:cubicBezTo>
                      <a:pt x="13761" y="4099"/>
                      <a:pt x="13270" y="4126"/>
                      <a:pt x="12753" y="4208"/>
                    </a:cubicBezTo>
                    <a:cubicBezTo>
                      <a:pt x="12289" y="4262"/>
                      <a:pt x="11772" y="4344"/>
                      <a:pt x="11308" y="4399"/>
                    </a:cubicBezTo>
                    <a:cubicBezTo>
                      <a:pt x="10818" y="4480"/>
                      <a:pt x="10355" y="4508"/>
                      <a:pt x="9864" y="4562"/>
                    </a:cubicBezTo>
                    <a:cubicBezTo>
                      <a:pt x="9546" y="4580"/>
                      <a:pt x="9232" y="4589"/>
                      <a:pt x="8922" y="4589"/>
                    </a:cubicBezTo>
                    <a:cubicBezTo>
                      <a:pt x="8302" y="4589"/>
                      <a:pt x="7703" y="4553"/>
                      <a:pt x="7140" y="4480"/>
                    </a:cubicBezTo>
                    <a:cubicBezTo>
                      <a:pt x="6295" y="4371"/>
                      <a:pt x="5477" y="4126"/>
                      <a:pt x="4769" y="3963"/>
                    </a:cubicBezTo>
                    <a:cubicBezTo>
                      <a:pt x="4006" y="3799"/>
                      <a:pt x="3352" y="3608"/>
                      <a:pt x="2780" y="3363"/>
                    </a:cubicBezTo>
                    <a:cubicBezTo>
                      <a:pt x="2208" y="3118"/>
                      <a:pt x="1690" y="2900"/>
                      <a:pt x="1308" y="2709"/>
                    </a:cubicBezTo>
                    <a:cubicBezTo>
                      <a:pt x="954" y="2518"/>
                      <a:pt x="627" y="2328"/>
                      <a:pt x="436" y="2191"/>
                    </a:cubicBezTo>
                    <a:cubicBezTo>
                      <a:pt x="219" y="2082"/>
                      <a:pt x="137" y="2028"/>
                      <a:pt x="137" y="2028"/>
                    </a:cubicBezTo>
                    <a:cubicBezTo>
                      <a:pt x="55" y="2028"/>
                      <a:pt x="28" y="2028"/>
                      <a:pt x="1" y="2055"/>
                    </a:cubicBezTo>
                    <a:cubicBezTo>
                      <a:pt x="1" y="2082"/>
                      <a:pt x="1" y="2164"/>
                      <a:pt x="28" y="2191"/>
                    </a:cubicBezTo>
                    <a:cubicBezTo>
                      <a:pt x="28" y="2191"/>
                      <a:pt x="137" y="2300"/>
                      <a:pt x="327" y="2437"/>
                    </a:cubicBezTo>
                    <a:cubicBezTo>
                      <a:pt x="545" y="2573"/>
                      <a:pt x="845" y="2764"/>
                      <a:pt x="1227" y="3009"/>
                    </a:cubicBezTo>
                    <a:cubicBezTo>
                      <a:pt x="1635" y="3254"/>
                      <a:pt x="2099" y="3499"/>
                      <a:pt x="2671" y="3772"/>
                    </a:cubicBezTo>
                    <a:cubicBezTo>
                      <a:pt x="3270" y="4044"/>
                      <a:pt x="3951" y="4290"/>
                      <a:pt x="4687" y="4480"/>
                    </a:cubicBezTo>
                    <a:cubicBezTo>
                      <a:pt x="5450" y="4671"/>
                      <a:pt x="6295" y="4753"/>
                      <a:pt x="7167" y="4862"/>
                    </a:cubicBezTo>
                    <a:cubicBezTo>
                      <a:pt x="8066" y="4971"/>
                      <a:pt x="9020" y="4998"/>
                      <a:pt x="9973" y="4998"/>
                    </a:cubicBezTo>
                    <a:cubicBezTo>
                      <a:pt x="10927" y="4943"/>
                      <a:pt x="11935" y="4889"/>
                      <a:pt x="12943" y="4671"/>
                    </a:cubicBezTo>
                    <a:cubicBezTo>
                      <a:pt x="13434" y="4589"/>
                      <a:pt x="13924" y="4399"/>
                      <a:pt x="14442" y="4317"/>
                    </a:cubicBezTo>
                    <a:cubicBezTo>
                      <a:pt x="14932" y="4181"/>
                      <a:pt x="15423" y="4072"/>
                      <a:pt x="15941" y="3935"/>
                    </a:cubicBezTo>
                    <a:cubicBezTo>
                      <a:pt x="16922" y="3690"/>
                      <a:pt x="17875" y="3363"/>
                      <a:pt x="18829" y="2982"/>
                    </a:cubicBezTo>
                    <a:cubicBezTo>
                      <a:pt x="19755" y="2600"/>
                      <a:pt x="20709" y="2300"/>
                      <a:pt x="21581" y="1973"/>
                    </a:cubicBezTo>
                    <a:cubicBezTo>
                      <a:pt x="22480" y="1619"/>
                      <a:pt x="23325" y="1320"/>
                      <a:pt x="24197" y="1238"/>
                    </a:cubicBezTo>
                    <a:cubicBezTo>
                      <a:pt x="24720" y="1189"/>
                      <a:pt x="25223" y="1179"/>
                      <a:pt x="25707" y="1179"/>
                    </a:cubicBezTo>
                    <a:cubicBezTo>
                      <a:pt x="26030" y="1179"/>
                      <a:pt x="26344" y="1183"/>
                      <a:pt x="26649" y="1183"/>
                    </a:cubicBezTo>
                    <a:cubicBezTo>
                      <a:pt x="27439" y="1183"/>
                      <a:pt x="28175" y="1156"/>
                      <a:pt x="28774" y="1047"/>
                    </a:cubicBezTo>
                    <a:cubicBezTo>
                      <a:pt x="29074" y="965"/>
                      <a:pt x="29374" y="911"/>
                      <a:pt x="29619" y="884"/>
                    </a:cubicBezTo>
                    <a:cubicBezTo>
                      <a:pt x="29864" y="829"/>
                      <a:pt x="30110" y="775"/>
                      <a:pt x="30355" y="720"/>
                    </a:cubicBezTo>
                    <a:cubicBezTo>
                      <a:pt x="30818" y="638"/>
                      <a:pt x="31145" y="502"/>
                      <a:pt x="31363" y="366"/>
                    </a:cubicBezTo>
                    <a:lnTo>
                      <a:pt x="31663" y="148"/>
                    </a:lnTo>
                    <a:cubicBezTo>
                      <a:pt x="31717" y="121"/>
                      <a:pt x="31717" y="66"/>
                      <a:pt x="31635" y="39"/>
                    </a:cubicBezTo>
                    <a:cubicBezTo>
                      <a:pt x="31616" y="20"/>
                      <a:pt x="31570" y="0"/>
                      <a:pt x="3153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11"/>
              <p:cNvSpPr/>
              <p:nvPr/>
            </p:nvSpPr>
            <p:spPr>
              <a:xfrm>
                <a:off x="4229275" y="1792100"/>
                <a:ext cx="48297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3472" extrusionOk="0">
                    <a:moveTo>
                      <a:pt x="1908" y="0"/>
                    </a:moveTo>
                    <a:cubicBezTo>
                      <a:pt x="1526" y="55"/>
                      <a:pt x="1199" y="55"/>
                      <a:pt x="927" y="82"/>
                    </a:cubicBezTo>
                    <a:cubicBezTo>
                      <a:pt x="382" y="109"/>
                      <a:pt x="55" y="191"/>
                      <a:pt x="55" y="191"/>
                    </a:cubicBezTo>
                    <a:cubicBezTo>
                      <a:pt x="27" y="218"/>
                      <a:pt x="0" y="245"/>
                      <a:pt x="0" y="273"/>
                    </a:cubicBezTo>
                    <a:cubicBezTo>
                      <a:pt x="0" y="354"/>
                      <a:pt x="27" y="382"/>
                      <a:pt x="109" y="382"/>
                    </a:cubicBezTo>
                    <a:lnTo>
                      <a:pt x="954" y="409"/>
                    </a:lnTo>
                    <a:cubicBezTo>
                      <a:pt x="1226" y="409"/>
                      <a:pt x="1526" y="409"/>
                      <a:pt x="1908" y="463"/>
                    </a:cubicBezTo>
                    <a:cubicBezTo>
                      <a:pt x="2235" y="463"/>
                      <a:pt x="2698" y="491"/>
                      <a:pt x="3134" y="518"/>
                    </a:cubicBezTo>
                    <a:cubicBezTo>
                      <a:pt x="3570" y="545"/>
                      <a:pt x="4087" y="518"/>
                      <a:pt x="4605" y="600"/>
                    </a:cubicBezTo>
                    <a:cubicBezTo>
                      <a:pt x="5150" y="654"/>
                      <a:pt x="5695" y="763"/>
                      <a:pt x="6240" y="872"/>
                    </a:cubicBezTo>
                    <a:cubicBezTo>
                      <a:pt x="6785" y="954"/>
                      <a:pt x="7357" y="1145"/>
                      <a:pt x="7929" y="1226"/>
                    </a:cubicBezTo>
                    <a:cubicBezTo>
                      <a:pt x="8556" y="1308"/>
                      <a:pt x="9101" y="1499"/>
                      <a:pt x="9673" y="1744"/>
                    </a:cubicBezTo>
                    <a:cubicBezTo>
                      <a:pt x="10218" y="1989"/>
                      <a:pt x="10790" y="2180"/>
                      <a:pt x="11363" y="2398"/>
                    </a:cubicBezTo>
                    <a:cubicBezTo>
                      <a:pt x="11908" y="2589"/>
                      <a:pt x="12453" y="2834"/>
                      <a:pt x="13052" y="2970"/>
                    </a:cubicBezTo>
                    <a:cubicBezTo>
                      <a:pt x="13352" y="3052"/>
                      <a:pt x="13624" y="3079"/>
                      <a:pt x="13897" y="3106"/>
                    </a:cubicBezTo>
                    <a:cubicBezTo>
                      <a:pt x="14196" y="3134"/>
                      <a:pt x="14442" y="3215"/>
                      <a:pt x="14714" y="3243"/>
                    </a:cubicBezTo>
                    <a:cubicBezTo>
                      <a:pt x="15259" y="3352"/>
                      <a:pt x="15722" y="3406"/>
                      <a:pt x="16213" y="3461"/>
                    </a:cubicBezTo>
                    <a:cubicBezTo>
                      <a:pt x="16330" y="3468"/>
                      <a:pt x="16446" y="3471"/>
                      <a:pt x="16562" y="3471"/>
                    </a:cubicBezTo>
                    <a:cubicBezTo>
                      <a:pt x="16878" y="3471"/>
                      <a:pt x="17187" y="3446"/>
                      <a:pt x="17466" y="3406"/>
                    </a:cubicBezTo>
                    <a:cubicBezTo>
                      <a:pt x="17848" y="3379"/>
                      <a:pt x="18147" y="3324"/>
                      <a:pt x="18420" y="3243"/>
                    </a:cubicBezTo>
                    <a:cubicBezTo>
                      <a:pt x="18692" y="3188"/>
                      <a:pt x="18910" y="3106"/>
                      <a:pt x="19047" y="3052"/>
                    </a:cubicBezTo>
                    <a:cubicBezTo>
                      <a:pt x="19183" y="2997"/>
                      <a:pt x="19237" y="2970"/>
                      <a:pt x="19237" y="2970"/>
                    </a:cubicBezTo>
                    <a:cubicBezTo>
                      <a:pt x="19319" y="2970"/>
                      <a:pt x="19319" y="2916"/>
                      <a:pt x="19237" y="2834"/>
                    </a:cubicBezTo>
                    <a:cubicBezTo>
                      <a:pt x="19237" y="2779"/>
                      <a:pt x="19183" y="2779"/>
                      <a:pt x="19128" y="2779"/>
                    </a:cubicBezTo>
                    <a:cubicBezTo>
                      <a:pt x="19128" y="2779"/>
                      <a:pt x="19074" y="2807"/>
                      <a:pt x="18938" y="2834"/>
                    </a:cubicBezTo>
                    <a:cubicBezTo>
                      <a:pt x="18801" y="2861"/>
                      <a:pt x="18638" y="2916"/>
                      <a:pt x="18365" y="2970"/>
                    </a:cubicBezTo>
                    <a:cubicBezTo>
                      <a:pt x="17920" y="3059"/>
                      <a:pt x="17348" y="3148"/>
                      <a:pt x="16664" y="3148"/>
                    </a:cubicBezTo>
                    <a:cubicBezTo>
                      <a:pt x="16510" y="3148"/>
                      <a:pt x="16350" y="3144"/>
                      <a:pt x="16185" y="3134"/>
                    </a:cubicBezTo>
                    <a:cubicBezTo>
                      <a:pt x="15695" y="3106"/>
                      <a:pt x="15232" y="3079"/>
                      <a:pt x="14714" y="2970"/>
                    </a:cubicBezTo>
                    <a:cubicBezTo>
                      <a:pt x="14442" y="2916"/>
                      <a:pt x="14196" y="2861"/>
                      <a:pt x="13924" y="2779"/>
                    </a:cubicBezTo>
                    <a:cubicBezTo>
                      <a:pt x="13651" y="2670"/>
                      <a:pt x="13406" y="2562"/>
                      <a:pt x="13134" y="2453"/>
                    </a:cubicBezTo>
                    <a:cubicBezTo>
                      <a:pt x="12643" y="2262"/>
                      <a:pt x="12044" y="2153"/>
                      <a:pt x="11472" y="1962"/>
                    </a:cubicBezTo>
                    <a:cubicBezTo>
                      <a:pt x="10899" y="1744"/>
                      <a:pt x="10327" y="1553"/>
                      <a:pt x="9728" y="1363"/>
                    </a:cubicBezTo>
                    <a:cubicBezTo>
                      <a:pt x="9156" y="1199"/>
                      <a:pt x="8556" y="1036"/>
                      <a:pt x="8011" y="790"/>
                    </a:cubicBezTo>
                    <a:cubicBezTo>
                      <a:pt x="7412" y="600"/>
                      <a:pt x="6839" y="518"/>
                      <a:pt x="6267" y="409"/>
                    </a:cubicBezTo>
                    <a:cubicBezTo>
                      <a:pt x="5722" y="354"/>
                      <a:pt x="5150" y="273"/>
                      <a:pt x="4632" y="218"/>
                    </a:cubicBezTo>
                    <a:cubicBezTo>
                      <a:pt x="4115" y="136"/>
                      <a:pt x="3651" y="55"/>
                      <a:pt x="316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4193175" y="2386500"/>
                <a:ext cx="591300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23652" h="7369" extrusionOk="0">
                    <a:moveTo>
                      <a:pt x="23468" y="0"/>
                    </a:moveTo>
                    <a:cubicBezTo>
                      <a:pt x="23431" y="0"/>
                      <a:pt x="23398" y="20"/>
                      <a:pt x="23379" y="39"/>
                    </a:cubicBezTo>
                    <a:cubicBezTo>
                      <a:pt x="23379" y="39"/>
                      <a:pt x="23297" y="148"/>
                      <a:pt x="23188" y="284"/>
                    </a:cubicBezTo>
                    <a:cubicBezTo>
                      <a:pt x="23106" y="420"/>
                      <a:pt x="22916" y="611"/>
                      <a:pt x="22698" y="829"/>
                    </a:cubicBezTo>
                    <a:cubicBezTo>
                      <a:pt x="22452" y="1074"/>
                      <a:pt x="22125" y="1265"/>
                      <a:pt x="21689" y="1483"/>
                    </a:cubicBezTo>
                    <a:cubicBezTo>
                      <a:pt x="21308" y="1674"/>
                      <a:pt x="20818" y="1837"/>
                      <a:pt x="20245" y="1946"/>
                    </a:cubicBezTo>
                    <a:cubicBezTo>
                      <a:pt x="19646" y="2083"/>
                      <a:pt x="19046" y="2164"/>
                      <a:pt x="18365" y="2192"/>
                    </a:cubicBezTo>
                    <a:cubicBezTo>
                      <a:pt x="18065" y="2192"/>
                      <a:pt x="17684" y="2219"/>
                      <a:pt x="17357" y="2219"/>
                    </a:cubicBezTo>
                    <a:cubicBezTo>
                      <a:pt x="17121" y="2219"/>
                      <a:pt x="16873" y="2207"/>
                      <a:pt x="16620" y="2207"/>
                    </a:cubicBezTo>
                    <a:cubicBezTo>
                      <a:pt x="16494" y="2207"/>
                      <a:pt x="16367" y="2210"/>
                      <a:pt x="16240" y="2219"/>
                    </a:cubicBezTo>
                    <a:cubicBezTo>
                      <a:pt x="15504" y="2300"/>
                      <a:pt x="14741" y="2464"/>
                      <a:pt x="14006" y="2627"/>
                    </a:cubicBezTo>
                    <a:cubicBezTo>
                      <a:pt x="13243" y="2791"/>
                      <a:pt x="12507" y="2982"/>
                      <a:pt x="11744" y="3254"/>
                    </a:cubicBezTo>
                    <a:cubicBezTo>
                      <a:pt x="11008" y="3527"/>
                      <a:pt x="10300" y="3826"/>
                      <a:pt x="9537" y="4017"/>
                    </a:cubicBezTo>
                    <a:cubicBezTo>
                      <a:pt x="8828" y="4262"/>
                      <a:pt x="8147" y="4644"/>
                      <a:pt x="7493" y="4971"/>
                    </a:cubicBezTo>
                    <a:cubicBezTo>
                      <a:pt x="6839" y="5325"/>
                      <a:pt x="6240" y="5652"/>
                      <a:pt x="5613" y="5924"/>
                    </a:cubicBezTo>
                    <a:cubicBezTo>
                      <a:pt x="5014" y="6197"/>
                      <a:pt x="4387" y="6333"/>
                      <a:pt x="3842" y="6551"/>
                    </a:cubicBezTo>
                    <a:cubicBezTo>
                      <a:pt x="3297" y="6742"/>
                      <a:pt x="2807" y="6851"/>
                      <a:pt x="2343" y="6960"/>
                    </a:cubicBezTo>
                    <a:cubicBezTo>
                      <a:pt x="2125" y="6987"/>
                      <a:pt x="1907" y="7014"/>
                      <a:pt x="1717" y="7042"/>
                    </a:cubicBezTo>
                    <a:cubicBezTo>
                      <a:pt x="1499" y="7042"/>
                      <a:pt x="1335" y="7096"/>
                      <a:pt x="1172" y="7096"/>
                    </a:cubicBezTo>
                    <a:lnTo>
                      <a:pt x="708" y="7096"/>
                    </a:lnTo>
                    <a:cubicBezTo>
                      <a:pt x="572" y="7096"/>
                      <a:pt x="490" y="7042"/>
                      <a:pt x="381" y="7042"/>
                    </a:cubicBezTo>
                    <a:cubicBezTo>
                      <a:pt x="218" y="7014"/>
                      <a:pt x="109" y="7014"/>
                      <a:pt x="109" y="7014"/>
                    </a:cubicBezTo>
                    <a:cubicBezTo>
                      <a:pt x="82" y="7014"/>
                      <a:pt x="0" y="7069"/>
                      <a:pt x="0" y="7096"/>
                    </a:cubicBezTo>
                    <a:cubicBezTo>
                      <a:pt x="0" y="7123"/>
                      <a:pt x="0" y="7205"/>
                      <a:pt x="82" y="7205"/>
                    </a:cubicBezTo>
                    <a:cubicBezTo>
                      <a:pt x="82" y="7205"/>
                      <a:pt x="164" y="7232"/>
                      <a:pt x="354" y="7260"/>
                    </a:cubicBezTo>
                    <a:cubicBezTo>
                      <a:pt x="436" y="7287"/>
                      <a:pt x="545" y="7287"/>
                      <a:pt x="681" y="7341"/>
                    </a:cubicBezTo>
                    <a:cubicBezTo>
                      <a:pt x="817" y="7341"/>
                      <a:pt x="981" y="7341"/>
                      <a:pt x="1172" y="7369"/>
                    </a:cubicBezTo>
                    <a:lnTo>
                      <a:pt x="1744" y="7369"/>
                    </a:lnTo>
                    <a:cubicBezTo>
                      <a:pt x="1935" y="7314"/>
                      <a:pt x="2180" y="7314"/>
                      <a:pt x="2425" y="7287"/>
                    </a:cubicBezTo>
                    <a:cubicBezTo>
                      <a:pt x="2888" y="7232"/>
                      <a:pt x="3433" y="7096"/>
                      <a:pt x="4033" y="6933"/>
                    </a:cubicBezTo>
                    <a:cubicBezTo>
                      <a:pt x="4578" y="6715"/>
                      <a:pt x="5150" y="6415"/>
                      <a:pt x="5749" y="6142"/>
                    </a:cubicBezTo>
                    <a:cubicBezTo>
                      <a:pt x="6376" y="5870"/>
                      <a:pt x="6976" y="5570"/>
                      <a:pt x="7657" y="5243"/>
                    </a:cubicBezTo>
                    <a:cubicBezTo>
                      <a:pt x="8311" y="4944"/>
                      <a:pt x="9019" y="4671"/>
                      <a:pt x="9700" y="4344"/>
                    </a:cubicBezTo>
                    <a:cubicBezTo>
                      <a:pt x="10382" y="3963"/>
                      <a:pt x="11144" y="3717"/>
                      <a:pt x="11880" y="3527"/>
                    </a:cubicBezTo>
                    <a:cubicBezTo>
                      <a:pt x="12643" y="3309"/>
                      <a:pt x="13379" y="3118"/>
                      <a:pt x="14142" y="2982"/>
                    </a:cubicBezTo>
                    <a:cubicBezTo>
                      <a:pt x="14877" y="2791"/>
                      <a:pt x="15640" y="2764"/>
                      <a:pt x="16349" y="2627"/>
                    </a:cubicBezTo>
                    <a:cubicBezTo>
                      <a:pt x="16703" y="2600"/>
                      <a:pt x="17057" y="2518"/>
                      <a:pt x="17412" y="2464"/>
                    </a:cubicBezTo>
                    <a:cubicBezTo>
                      <a:pt x="17738" y="2437"/>
                      <a:pt x="18093" y="2437"/>
                      <a:pt x="18420" y="2382"/>
                    </a:cubicBezTo>
                    <a:cubicBezTo>
                      <a:pt x="19101" y="2355"/>
                      <a:pt x="19755" y="2328"/>
                      <a:pt x="20327" y="2219"/>
                    </a:cubicBezTo>
                    <a:cubicBezTo>
                      <a:pt x="20927" y="2110"/>
                      <a:pt x="21471" y="1946"/>
                      <a:pt x="21907" y="1701"/>
                    </a:cubicBezTo>
                    <a:cubicBezTo>
                      <a:pt x="22343" y="1510"/>
                      <a:pt x="22698" y="1238"/>
                      <a:pt x="22970" y="993"/>
                    </a:cubicBezTo>
                    <a:cubicBezTo>
                      <a:pt x="23215" y="747"/>
                      <a:pt x="23379" y="529"/>
                      <a:pt x="23488" y="339"/>
                    </a:cubicBezTo>
                    <a:cubicBezTo>
                      <a:pt x="23570" y="202"/>
                      <a:pt x="23597" y="121"/>
                      <a:pt x="23597" y="121"/>
                    </a:cubicBezTo>
                    <a:cubicBezTo>
                      <a:pt x="23651" y="66"/>
                      <a:pt x="23651" y="12"/>
                      <a:pt x="23515" y="12"/>
                    </a:cubicBezTo>
                    <a:cubicBezTo>
                      <a:pt x="23499" y="4"/>
                      <a:pt x="23483" y="0"/>
                      <a:pt x="2346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4281050" y="2509625"/>
                <a:ext cx="3964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15859" h="3861" extrusionOk="0">
                    <a:moveTo>
                      <a:pt x="14397" y="1"/>
                    </a:moveTo>
                    <a:cubicBezTo>
                      <a:pt x="14049" y="1"/>
                      <a:pt x="13646" y="14"/>
                      <a:pt x="13215" y="46"/>
                    </a:cubicBezTo>
                    <a:cubicBezTo>
                      <a:pt x="12834" y="100"/>
                      <a:pt x="12425" y="237"/>
                      <a:pt x="11989" y="291"/>
                    </a:cubicBezTo>
                    <a:cubicBezTo>
                      <a:pt x="11553" y="373"/>
                      <a:pt x="11090" y="455"/>
                      <a:pt x="10627" y="536"/>
                    </a:cubicBezTo>
                    <a:cubicBezTo>
                      <a:pt x="10164" y="591"/>
                      <a:pt x="9673" y="672"/>
                      <a:pt x="9183" y="863"/>
                    </a:cubicBezTo>
                    <a:cubicBezTo>
                      <a:pt x="8747" y="1108"/>
                      <a:pt x="8229" y="1245"/>
                      <a:pt x="7766" y="1381"/>
                    </a:cubicBezTo>
                    <a:cubicBezTo>
                      <a:pt x="7302" y="1517"/>
                      <a:pt x="6812" y="1735"/>
                      <a:pt x="6349" y="1899"/>
                    </a:cubicBezTo>
                    <a:cubicBezTo>
                      <a:pt x="5886" y="2089"/>
                      <a:pt x="5395" y="2198"/>
                      <a:pt x="4986" y="2444"/>
                    </a:cubicBezTo>
                    <a:cubicBezTo>
                      <a:pt x="4768" y="2553"/>
                      <a:pt x="4578" y="2689"/>
                      <a:pt x="4360" y="2771"/>
                    </a:cubicBezTo>
                    <a:cubicBezTo>
                      <a:pt x="4142" y="2880"/>
                      <a:pt x="3951" y="2961"/>
                      <a:pt x="3733" y="3016"/>
                    </a:cubicBezTo>
                    <a:cubicBezTo>
                      <a:pt x="3352" y="3179"/>
                      <a:pt x="2970" y="3261"/>
                      <a:pt x="2589" y="3370"/>
                    </a:cubicBezTo>
                    <a:lnTo>
                      <a:pt x="2071" y="3452"/>
                    </a:lnTo>
                    <a:cubicBezTo>
                      <a:pt x="1907" y="3506"/>
                      <a:pt x="1744" y="3534"/>
                      <a:pt x="1608" y="3561"/>
                    </a:cubicBezTo>
                    <a:cubicBezTo>
                      <a:pt x="1308" y="3588"/>
                      <a:pt x="1035" y="3643"/>
                      <a:pt x="817" y="3670"/>
                    </a:cubicBezTo>
                    <a:cubicBezTo>
                      <a:pt x="627" y="3697"/>
                      <a:pt x="409" y="3697"/>
                      <a:pt x="300" y="3697"/>
                    </a:cubicBezTo>
                    <a:lnTo>
                      <a:pt x="136" y="3697"/>
                    </a:lnTo>
                    <a:cubicBezTo>
                      <a:pt x="82" y="3724"/>
                      <a:pt x="27" y="3779"/>
                      <a:pt x="0" y="3779"/>
                    </a:cubicBezTo>
                    <a:cubicBezTo>
                      <a:pt x="0" y="3833"/>
                      <a:pt x="27" y="3861"/>
                      <a:pt x="109" y="3861"/>
                    </a:cubicBezTo>
                    <a:lnTo>
                      <a:pt x="790" y="3861"/>
                    </a:lnTo>
                    <a:cubicBezTo>
                      <a:pt x="1035" y="3861"/>
                      <a:pt x="1308" y="3833"/>
                      <a:pt x="1608" y="3806"/>
                    </a:cubicBezTo>
                    <a:cubicBezTo>
                      <a:pt x="1907" y="3779"/>
                      <a:pt x="2262" y="3697"/>
                      <a:pt x="2616" y="3588"/>
                    </a:cubicBezTo>
                    <a:cubicBezTo>
                      <a:pt x="2997" y="3506"/>
                      <a:pt x="3406" y="3370"/>
                      <a:pt x="3815" y="3234"/>
                    </a:cubicBezTo>
                    <a:cubicBezTo>
                      <a:pt x="4033" y="3152"/>
                      <a:pt x="4223" y="3098"/>
                      <a:pt x="4469" y="3016"/>
                    </a:cubicBezTo>
                    <a:cubicBezTo>
                      <a:pt x="4659" y="2989"/>
                      <a:pt x="4905" y="2907"/>
                      <a:pt x="5150" y="2852"/>
                    </a:cubicBezTo>
                    <a:cubicBezTo>
                      <a:pt x="5586" y="2716"/>
                      <a:pt x="5995" y="2471"/>
                      <a:pt x="6485" y="2280"/>
                    </a:cubicBezTo>
                    <a:cubicBezTo>
                      <a:pt x="6948" y="2062"/>
                      <a:pt x="7384" y="1899"/>
                      <a:pt x="7875" y="1681"/>
                    </a:cubicBezTo>
                    <a:cubicBezTo>
                      <a:pt x="8311" y="1490"/>
                      <a:pt x="8801" y="1272"/>
                      <a:pt x="9292" y="1245"/>
                    </a:cubicBezTo>
                    <a:cubicBezTo>
                      <a:pt x="9782" y="1190"/>
                      <a:pt x="10218" y="972"/>
                      <a:pt x="10708" y="863"/>
                    </a:cubicBezTo>
                    <a:cubicBezTo>
                      <a:pt x="11144" y="781"/>
                      <a:pt x="11580" y="672"/>
                      <a:pt x="12016" y="591"/>
                    </a:cubicBezTo>
                    <a:cubicBezTo>
                      <a:pt x="12480" y="536"/>
                      <a:pt x="12888" y="536"/>
                      <a:pt x="13243" y="509"/>
                    </a:cubicBezTo>
                    <a:cubicBezTo>
                      <a:pt x="13624" y="455"/>
                      <a:pt x="13978" y="427"/>
                      <a:pt x="14278" y="400"/>
                    </a:cubicBezTo>
                    <a:cubicBezTo>
                      <a:pt x="14578" y="373"/>
                      <a:pt x="14850" y="318"/>
                      <a:pt x="15068" y="318"/>
                    </a:cubicBezTo>
                    <a:cubicBezTo>
                      <a:pt x="15504" y="291"/>
                      <a:pt x="15749" y="264"/>
                      <a:pt x="15749" y="264"/>
                    </a:cubicBezTo>
                    <a:cubicBezTo>
                      <a:pt x="15804" y="264"/>
                      <a:pt x="15831" y="237"/>
                      <a:pt x="15831" y="182"/>
                    </a:cubicBezTo>
                    <a:cubicBezTo>
                      <a:pt x="15858" y="155"/>
                      <a:pt x="15831" y="100"/>
                      <a:pt x="15777" y="100"/>
                    </a:cubicBezTo>
                    <a:cubicBezTo>
                      <a:pt x="15777" y="100"/>
                      <a:pt x="15504" y="46"/>
                      <a:pt x="15041" y="19"/>
                    </a:cubicBezTo>
                    <a:cubicBezTo>
                      <a:pt x="14860" y="7"/>
                      <a:pt x="14642" y="1"/>
                      <a:pt x="1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4105975" y="1958975"/>
                <a:ext cx="177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01" extrusionOk="0">
                    <a:moveTo>
                      <a:pt x="463" y="1"/>
                    </a:moveTo>
                    <a:cubicBezTo>
                      <a:pt x="327" y="1"/>
                      <a:pt x="191" y="55"/>
                      <a:pt x="55" y="110"/>
                    </a:cubicBezTo>
                    <a:cubicBezTo>
                      <a:pt x="55" y="110"/>
                      <a:pt x="28" y="192"/>
                      <a:pt x="0" y="219"/>
                    </a:cubicBezTo>
                    <a:lnTo>
                      <a:pt x="0" y="355"/>
                    </a:lnTo>
                    <a:lnTo>
                      <a:pt x="82" y="437"/>
                    </a:lnTo>
                    <a:cubicBezTo>
                      <a:pt x="164" y="491"/>
                      <a:pt x="191" y="491"/>
                      <a:pt x="191" y="491"/>
                    </a:cubicBezTo>
                    <a:cubicBezTo>
                      <a:pt x="228" y="498"/>
                      <a:pt x="263" y="501"/>
                      <a:pt x="297" y="501"/>
                    </a:cubicBezTo>
                    <a:cubicBezTo>
                      <a:pt x="414" y="501"/>
                      <a:pt x="515" y="461"/>
                      <a:pt x="600" y="355"/>
                    </a:cubicBezTo>
                    <a:lnTo>
                      <a:pt x="681" y="273"/>
                    </a:lnTo>
                    <a:cubicBezTo>
                      <a:pt x="709" y="246"/>
                      <a:pt x="709" y="192"/>
                      <a:pt x="681" y="137"/>
                    </a:cubicBezTo>
                    <a:cubicBezTo>
                      <a:pt x="681" y="110"/>
                      <a:pt x="600" y="83"/>
                      <a:pt x="572" y="55"/>
                    </a:cubicBezTo>
                    <a:cubicBezTo>
                      <a:pt x="491" y="1"/>
                      <a:pt x="463" y="1"/>
                      <a:pt x="46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4085525" y="1971925"/>
                <a:ext cx="184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655" extrusionOk="0">
                    <a:moveTo>
                      <a:pt x="301" y="1"/>
                    </a:moveTo>
                    <a:cubicBezTo>
                      <a:pt x="219" y="1"/>
                      <a:pt x="164" y="28"/>
                      <a:pt x="137" y="55"/>
                    </a:cubicBezTo>
                    <a:cubicBezTo>
                      <a:pt x="83" y="137"/>
                      <a:pt x="55" y="164"/>
                      <a:pt x="55" y="164"/>
                    </a:cubicBezTo>
                    <a:cubicBezTo>
                      <a:pt x="1" y="300"/>
                      <a:pt x="1" y="491"/>
                      <a:pt x="137" y="573"/>
                    </a:cubicBezTo>
                    <a:cubicBezTo>
                      <a:pt x="137" y="573"/>
                      <a:pt x="164" y="600"/>
                      <a:pt x="219" y="655"/>
                    </a:cubicBezTo>
                    <a:lnTo>
                      <a:pt x="437" y="655"/>
                    </a:lnTo>
                    <a:cubicBezTo>
                      <a:pt x="491" y="627"/>
                      <a:pt x="573" y="573"/>
                      <a:pt x="600" y="546"/>
                    </a:cubicBezTo>
                    <a:cubicBezTo>
                      <a:pt x="628" y="491"/>
                      <a:pt x="682" y="437"/>
                      <a:pt x="682" y="437"/>
                    </a:cubicBezTo>
                    <a:cubicBezTo>
                      <a:pt x="737" y="355"/>
                      <a:pt x="709" y="164"/>
                      <a:pt x="600" y="110"/>
                    </a:cubicBezTo>
                    <a:cubicBezTo>
                      <a:pt x="600" y="110"/>
                      <a:pt x="573" y="55"/>
                      <a:pt x="491" y="28"/>
                    </a:cubicBezTo>
                    <a:cubicBezTo>
                      <a:pt x="437" y="1"/>
                      <a:pt x="355" y="1"/>
                      <a:pt x="30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4112100" y="1998975"/>
                <a:ext cx="19775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044" extrusionOk="0">
                    <a:moveTo>
                      <a:pt x="300" y="1"/>
                    </a:moveTo>
                    <a:cubicBezTo>
                      <a:pt x="224" y="1"/>
                      <a:pt x="154" y="43"/>
                      <a:pt x="109" y="118"/>
                    </a:cubicBezTo>
                    <a:cubicBezTo>
                      <a:pt x="109" y="118"/>
                      <a:pt x="82" y="118"/>
                      <a:pt x="82" y="145"/>
                    </a:cubicBezTo>
                    <a:cubicBezTo>
                      <a:pt x="82" y="172"/>
                      <a:pt x="55" y="254"/>
                      <a:pt x="55" y="281"/>
                    </a:cubicBezTo>
                    <a:cubicBezTo>
                      <a:pt x="1" y="390"/>
                      <a:pt x="1" y="526"/>
                      <a:pt x="82" y="663"/>
                    </a:cubicBezTo>
                    <a:cubicBezTo>
                      <a:pt x="137" y="799"/>
                      <a:pt x="218" y="908"/>
                      <a:pt x="327" y="962"/>
                    </a:cubicBezTo>
                    <a:cubicBezTo>
                      <a:pt x="409" y="1044"/>
                      <a:pt x="491" y="1044"/>
                      <a:pt x="491" y="1044"/>
                    </a:cubicBezTo>
                    <a:lnTo>
                      <a:pt x="518" y="1044"/>
                    </a:lnTo>
                    <a:cubicBezTo>
                      <a:pt x="654" y="1044"/>
                      <a:pt x="791" y="935"/>
                      <a:pt x="791" y="799"/>
                    </a:cubicBezTo>
                    <a:lnTo>
                      <a:pt x="791" y="717"/>
                    </a:lnTo>
                    <a:lnTo>
                      <a:pt x="791" y="690"/>
                    </a:lnTo>
                    <a:lnTo>
                      <a:pt x="791" y="581"/>
                    </a:lnTo>
                    <a:cubicBezTo>
                      <a:pt x="791" y="526"/>
                      <a:pt x="763" y="445"/>
                      <a:pt x="736" y="390"/>
                    </a:cubicBezTo>
                    <a:cubicBezTo>
                      <a:pt x="709" y="308"/>
                      <a:pt x="627" y="254"/>
                      <a:pt x="600" y="172"/>
                    </a:cubicBezTo>
                    <a:cubicBezTo>
                      <a:pt x="573" y="145"/>
                      <a:pt x="518" y="145"/>
                      <a:pt x="518" y="118"/>
                    </a:cubicBezTo>
                    <a:lnTo>
                      <a:pt x="491" y="90"/>
                    </a:lnTo>
                    <a:cubicBezTo>
                      <a:pt x="430" y="29"/>
                      <a:pt x="363" y="1"/>
                      <a:pt x="3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11"/>
              <p:cNvSpPr/>
              <p:nvPr/>
            </p:nvSpPr>
            <p:spPr>
              <a:xfrm>
                <a:off x="4789225" y="2163350"/>
                <a:ext cx="197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82" extrusionOk="0">
                    <a:moveTo>
                      <a:pt x="327" y="0"/>
                    </a:moveTo>
                    <a:cubicBezTo>
                      <a:pt x="245" y="55"/>
                      <a:pt x="218" y="82"/>
                      <a:pt x="191" y="109"/>
                    </a:cubicBezTo>
                    <a:cubicBezTo>
                      <a:pt x="136" y="191"/>
                      <a:pt x="109" y="218"/>
                      <a:pt x="109" y="218"/>
                    </a:cubicBezTo>
                    <a:lnTo>
                      <a:pt x="82" y="246"/>
                    </a:lnTo>
                    <a:cubicBezTo>
                      <a:pt x="0" y="382"/>
                      <a:pt x="55" y="518"/>
                      <a:pt x="136" y="627"/>
                    </a:cubicBezTo>
                    <a:cubicBezTo>
                      <a:pt x="136" y="627"/>
                      <a:pt x="164" y="654"/>
                      <a:pt x="245" y="682"/>
                    </a:cubicBezTo>
                    <a:cubicBezTo>
                      <a:pt x="327" y="682"/>
                      <a:pt x="409" y="682"/>
                      <a:pt x="491" y="654"/>
                    </a:cubicBezTo>
                    <a:cubicBezTo>
                      <a:pt x="599" y="627"/>
                      <a:pt x="654" y="545"/>
                      <a:pt x="681" y="491"/>
                    </a:cubicBezTo>
                    <a:cubicBezTo>
                      <a:pt x="736" y="464"/>
                      <a:pt x="736" y="382"/>
                      <a:pt x="736" y="382"/>
                    </a:cubicBezTo>
                    <a:lnTo>
                      <a:pt x="790" y="355"/>
                    </a:lnTo>
                    <a:cubicBezTo>
                      <a:pt x="790" y="218"/>
                      <a:pt x="708" y="82"/>
                      <a:pt x="572" y="55"/>
                    </a:cubicBezTo>
                    <a:cubicBezTo>
                      <a:pt x="572" y="55"/>
                      <a:pt x="545" y="0"/>
                      <a:pt x="49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11"/>
              <p:cNvSpPr/>
              <p:nvPr/>
            </p:nvSpPr>
            <p:spPr>
              <a:xfrm>
                <a:off x="4795350" y="2189925"/>
                <a:ext cx="170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791" extrusionOk="0">
                    <a:moveTo>
                      <a:pt x="273" y="0"/>
                    </a:moveTo>
                    <a:cubicBezTo>
                      <a:pt x="109" y="0"/>
                      <a:pt x="0" y="109"/>
                      <a:pt x="0" y="272"/>
                    </a:cubicBezTo>
                    <a:lnTo>
                      <a:pt x="0" y="409"/>
                    </a:lnTo>
                    <a:cubicBezTo>
                      <a:pt x="0" y="490"/>
                      <a:pt x="28" y="545"/>
                      <a:pt x="82" y="627"/>
                    </a:cubicBezTo>
                    <a:cubicBezTo>
                      <a:pt x="109" y="681"/>
                      <a:pt x="164" y="708"/>
                      <a:pt x="246" y="763"/>
                    </a:cubicBezTo>
                    <a:cubicBezTo>
                      <a:pt x="273" y="790"/>
                      <a:pt x="327" y="790"/>
                      <a:pt x="327" y="790"/>
                    </a:cubicBezTo>
                    <a:cubicBezTo>
                      <a:pt x="518" y="790"/>
                      <a:pt x="654" y="681"/>
                      <a:pt x="681" y="518"/>
                    </a:cubicBezTo>
                    <a:lnTo>
                      <a:pt x="681" y="381"/>
                    </a:lnTo>
                    <a:lnTo>
                      <a:pt x="572" y="163"/>
                    </a:lnTo>
                    <a:cubicBezTo>
                      <a:pt x="545" y="109"/>
                      <a:pt x="491" y="54"/>
                      <a:pt x="409" y="27"/>
                    </a:cubicBezTo>
                    <a:cubicBezTo>
                      <a:pt x="354" y="0"/>
                      <a:pt x="273" y="0"/>
                      <a:pt x="27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4752425" y="2189350"/>
                <a:ext cx="184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31" extrusionOk="0">
                    <a:moveTo>
                      <a:pt x="340" y="0"/>
                    </a:moveTo>
                    <a:cubicBezTo>
                      <a:pt x="239" y="0"/>
                      <a:pt x="140" y="39"/>
                      <a:pt x="82" y="77"/>
                    </a:cubicBezTo>
                    <a:cubicBezTo>
                      <a:pt x="82" y="77"/>
                      <a:pt x="82" y="132"/>
                      <a:pt x="55" y="186"/>
                    </a:cubicBezTo>
                    <a:cubicBezTo>
                      <a:pt x="55" y="268"/>
                      <a:pt x="1" y="350"/>
                      <a:pt x="55" y="432"/>
                    </a:cubicBezTo>
                    <a:cubicBezTo>
                      <a:pt x="55" y="541"/>
                      <a:pt x="110" y="595"/>
                      <a:pt x="137" y="622"/>
                    </a:cubicBezTo>
                    <a:cubicBezTo>
                      <a:pt x="191" y="677"/>
                      <a:pt x="246" y="704"/>
                      <a:pt x="246" y="704"/>
                    </a:cubicBezTo>
                    <a:cubicBezTo>
                      <a:pt x="289" y="721"/>
                      <a:pt x="335" y="731"/>
                      <a:pt x="381" y="731"/>
                    </a:cubicBezTo>
                    <a:cubicBezTo>
                      <a:pt x="480" y="731"/>
                      <a:pt x="580" y="688"/>
                      <a:pt x="655" y="595"/>
                    </a:cubicBezTo>
                    <a:cubicBezTo>
                      <a:pt x="655" y="595"/>
                      <a:pt x="655" y="568"/>
                      <a:pt x="682" y="513"/>
                    </a:cubicBezTo>
                    <a:cubicBezTo>
                      <a:pt x="736" y="459"/>
                      <a:pt x="736" y="377"/>
                      <a:pt x="682" y="295"/>
                    </a:cubicBezTo>
                    <a:cubicBezTo>
                      <a:pt x="655" y="186"/>
                      <a:pt x="600" y="132"/>
                      <a:pt x="546" y="105"/>
                    </a:cubicBezTo>
                    <a:cubicBezTo>
                      <a:pt x="491" y="50"/>
                      <a:pt x="464" y="23"/>
                      <a:pt x="464" y="23"/>
                    </a:cubicBezTo>
                    <a:cubicBezTo>
                      <a:pt x="424" y="7"/>
                      <a:pt x="382" y="0"/>
                      <a:pt x="34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>
                <a:off x="4191125" y="2508725"/>
                <a:ext cx="184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82" extrusionOk="0">
                    <a:moveTo>
                      <a:pt x="327" y="0"/>
                    </a:moveTo>
                    <a:cubicBezTo>
                      <a:pt x="273" y="0"/>
                      <a:pt x="218" y="27"/>
                      <a:pt x="164" y="55"/>
                    </a:cubicBezTo>
                    <a:cubicBezTo>
                      <a:pt x="137" y="82"/>
                      <a:pt x="82" y="136"/>
                      <a:pt x="55" y="191"/>
                    </a:cubicBezTo>
                    <a:cubicBezTo>
                      <a:pt x="28" y="218"/>
                      <a:pt x="28" y="300"/>
                      <a:pt x="28" y="300"/>
                    </a:cubicBezTo>
                    <a:lnTo>
                      <a:pt x="28" y="327"/>
                    </a:lnTo>
                    <a:cubicBezTo>
                      <a:pt x="0" y="463"/>
                      <a:pt x="82" y="627"/>
                      <a:pt x="218" y="681"/>
                    </a:cubicBezTo>
                    <a:lnTo>
                      <a:pt x="355" y="681"/>
                    </a:lnTo>
                    <a:cubicBezTo>
                      <a:pt x="436" y="681"/>
                      <a:pt x="545" y="627"/>
                      <a:pt x="600" y="572"/>
                    </a:cubicBezTo>
                    <a:cubicBezTo>
                      <a:pt x="681" y="545"/>
                      <a:pt x="709" y="436"/>
                      <a:pt x="736" y="354"/>
                    </a:cubicBezTo>
                    <a:lnTo>
                      <a:pt x="736" y="218"/>
                    </a:lnTo>
                    <a:cubicBezTo>
                      <a:pt x="709" y="82"/>
                      <a:pt x="600" y="0"/>
                      <a:pt x="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>
                <a:off x="4144800" y="2479050"/>
                <a:ext cx="170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1" extrusionOk="0">
                    <a:moveTo>
                      <a:pt x="359" y="0"/>
                    </a:moveTo>
                    <a:cubicBezTo>
                      <a:pt x="312" y="0"/>
                      <a:pt x="264" y="6"/>
                      <a:pt x="218" y="15"/>
                    </a:cubicBezTo>
                    <a:cubicBezTo>
                      <a:pt x="218" y="15"/>
                      <a:pt x="137" y="43"/>
                      <a:pt x="109" y="97"/>
                    </a:cubicBezTo>
                    <a:cubicBezTo>
                      <a:pt x="28" y="124"/>
                      <a:pt x="0" y="179"/>
                      <a:pt x="0" y="261"/>
                    </a:cubicBezTo>
                    <a:cubicBezTo>
                      <a:pt x="0" y="315"/>
                      <a:pt x="0" y="397"/>
                      <a:pt x="28" y="451"/>
                    </a:cubicBezTo>
                    <a:cubicBezTo>
                      <a:pt x="82" y="533"/>
                      <a:pt x="109" y="560"/>
                      <a:pt x="109" y="560"/>
                    </a:cubicBezTo>
                    <a:cubicBezTo>
                      <a:pt x="171" y="637"/>
                      <a:pt x="250" y="671"/>
                      <a:pt x="331" y="671"/>
                    </a:cubicBezTo>
                    <a:cubicBezTo>
                      <a:pt x="394" y="671"/>
                      <a:pt x="459" y="651"/>
                      <a:pt x="518" y="615"/>
                    </a:cubicBezTo>
                    <a:cubicBezTo>
                      <a:pt x="518" y="615"/>
                      <a:pt x="573" y="588"/>
                      <a:pt x="627" y="560"/>
                    </a:cubicBezTo>
                    <a:cubicBezTo>
                      <a:pt x="654" y="533"/>
                      <a:pt x="682" y="451"/>
                      <a:pt x="682" y="397"/>
                    </a:cubicBezTo>
                    <a:cubicBezTo>
                      <a:pt x="682" y="315"/>
                      <a:pt x="682" y="261"/>
                      <a:pt x="654" y="179"/>
                    </a:cubicBezTo>
                    <a:cubicBezTo>
                      <a:pt x="627" y="124"/>
                      <a:pt x="573" y="97"/>
                      <a:pt x="573" y="97"/>
                    </a:cubicBezTo>
                    <a:cubicBezTo>
                      <a:pt x="536" y="24"/>
                      <a:pt x="452" y="0"/>
                      <a:pt x="3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4214950" y="2486925"/>
                <a:ext cx="34775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791" extrusionOk="0">
                    <a:moveTo>
                      <a:pt x="164" y="0"/>
                    </a:moveTo>
                    <a:cubicBezTo>
                      <a:pt x="137" y="0"/>
                      <a:pt x="83" y="55"/>
                      <a:pt x="83" y="82"/>
                    </a:cubicBezTo>
                    <a:cubicBezTo>
                      <a:pt x="1" y="136"/>
                      <a:pt x="1" y="273"/>
                      <a:pt x="55" y="382"/>
                    </a:cubicBezTo>
                    <a:cubicBezTo>
                      <a:pt x="55" y="382"/>
                      <a:pt x="83" y="463"/>
                      <a:pt x="192" y="518"/>
                    </a:cubicBezTo>
                    <a:cubicBezTo>
                      <a:pt x="301" y="572"/>
                      <a:pt x="437" y="681"/>
                      <a:pt x="573" y="736"/>
                    </a:cubicBezTo>
                    <a:cubicBezTo>
                      <a:pt x="709" y="763"/>
                      <a:pt x="846" y="790"/>
                      <a:pt x="982" y="790"/>
                    </a:cubicBezTo>
                    <a:cubicBezTo>
                      <a:pt x="1118" y="790"/>
                      <a:pt x="1173" y="763"/>
                      <a:pt x="1173" y="763"/>
                    </a:cubicBezTo>
                    <a:cubicBezTo>
                      <a:pt x="1227" y="763"/>
                      <a:pt x="1254" y="736"/>
                      <a:pt x="1282" y="681"/>
                    </a:cubicBezTo>
                    <a:cubicBezTo>
                      <a:pt x="1391" y="600"/>
                      <a:pt x="1391" y="463"/>
                      <a:pt x="1282" y="354"/>
                    </a:cubicBezTo>
                    <a:cubicBezTo>
                      <a:pt x="1282" y="354"/>
                      <a:pt x="1227" y="327"/>
                      <a:pt x="1118" y="245"/>
                    </a:cubicBezTo>
                    <a:cubicBezTo>
                      <a:pt x="1009" y="191"/>
                      <a:pt x="873" y="109"/>
                      <a:pt x="737" y="82"/>
                    </a:cubicBezTo>
                    <a:cubicBezTo>
                      <a:pt x="600" y="55"/>
                      <a:pt x="464" y="0"/>
                      <a:pt x="3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4001750" y="2280925"/>
                <a:ext cx="818150" cy="127025"/>
              </a:xfrm>
              <a:custGeom>
                <a:avLst/>
                <a:gdLst/>
                <a:ahLst/>
                <a:cxnLst/>
                <a:rect l="l" t="t" r="r" b="b"/>
                <a:pathLst>
                  <a:path w="32726" h="5081" extrusionOk="0">
                    <a:moveTo>
                      <a:pt x="32617" y="1"/>
                    </a:moveTo>
                    <a:cubicBezTo>
                      <a:pt x="32602" y="1"/>
                      <a:pt x="32584" y="4"/>
                      <a:pt x="32562" y="11"/>
                    </a:cubicBezTo>
                    <a:cubicBezTo>
                      <a:pt x="32562" y="11"/>
                      <a:pt x="32453" y="38"/>
                      <a:pt x="32235" y="120"/>
                    </a:cubicBezTo>
                    <a:cubicBezTo>
                      <a:pt x="31990" y="175"/>
                      <a:pt x="31635" y="284"/>
                      <a:pt x="31199" y="338"/>
                    </a:cubicBezTo>
                    <a:cubicBezTo>
                      <a:pt x="30273" y="474"/>
                      <a:pt x="28965" y="583"/>
                      <a:pt x="27385" y="801"/>
                    </a:cubicBezTo>
                    <a:cubicBezTo>
                      <a:pt x="26594" y="883"/>
                      <a:pt x="25750" y="992"/>
                      <a:pt x="24823" y="1128"/>
                    </a:cubicBezTo>
                    <a:cubicBezTo>
                      <a:pt x="23951" y="1265"/>
                      <a:pt x="22998" y="1428"/>
                      <a:pt x="22017" y="1646"/>
                    </a:cubicBezTo>
                    <a:cubicBezTo>
                      <a:pt x="21009" y="1837"/>
                      <a:pt x="20028" y="2082"/>
                      <a:pt x="18992" y="2382"/>
                    </a:cubicBezTo>
                    <a:cubicBezTo>
                      <a:pt x="17984" y="2654"/>
                      <a:pt x="17003" y="3063"/>
                      <a:pt x="15995" y="3417"/>
                    </a:cubicBezTo>
                    <a:cubicBezTo>
                      <a:pt x="14006" y="4098"/>
                      <a:pt x="11962" y="4671"/>
                      <a:pt x="9973" y="4780"/>
                    </a:cubicBezTo>
                    <a:cubicBezTo>
                      <a:pt x="9728" y="4793"/>
                      <a:pt x="9484" y="4800"/>
                      <a:pt x="9243" y="4800"/>
                    </a:cubicBezTo>
                    <a:cubicBezTo>
                      <a:pt x="8519" y="4800"/>
                      <a:pt x="7814" y="4739"/>
                      <a:pt x="7139" y="4616"/>
                    </a:cubicBezTo>
                    <a:cubicBezTo>
                      <a:pt x="6267" y="4425"/>
                      <a:pt x="5450" y="4207"/>
                      <a:pt x="4687" y="3935"/>
                    </a:cubicBezTo>
                    <a:cubicBezTo>
                      <a:pt x="3979" y="3662"/>
                      <a:pt x="3297" y="3308"/>
                      <a:pt x="2752" y="3009"/>
                    </a:cubicBezTo>
                    <a:cubicBezTo>
                      <a:pt x="2480" y="2845"/>
                      <a:pt x="2262" y="2654"/>
                      <a:pt x="2017" y="2518"/>
                    </a:cubicBezTo>
                    <a:cubicBezTo>
                      <a:pt x="1799" y="2355"/>
                      <a:pt x="1581" y="2218"/>
                      <a:pt x="1390" y="2082"/>
                    </a:cubicBezTo>
                    <a:cubicBezTo>
                      <a:pt x="1063" y="1810"/>
                      <a:pt x="763" y="1564"/>
                      <a:pt x="573" y="1401"/>
                    </a:cubicBezTo>
                    <a:lnTo>
                      <a:pt x="300" y="1128"/>
                    </a:lnTo>
                    <a:cubicBezTo>
                      <a:pt x="292" y="1120"/>
                      <a:pt x="281" y="1114"/>
                      <a:pt x="264" y="1114"/>
                    </a:cubicBezTo>
                    <a:cubicBezTo>
                      <a:pt x="226" y="1114"/>
                      <a:pt x="159" y="1143"/>
                      <a:pt x="28" y="1237"/>
                    </a:cubicBezTo>
                    <a:cubicBezTo>
                      <a:pt x="0" y="1265"/>
                      <a:pt x="0" y="1346"/>
                      <a:pt x="28" y="1374"/>
                    </a:cubicBezTo>
                    <a:cubicBezTo>
                      <a:pt x="28" y="1374"/>
                      <a:pt x="137" y="1428"/>
                      <a:pt x="300" y="1619"/>
                    </a:cubicBezTo>
                    <a:cubicBezTo>
                      <a:pt x="518" y="1782"/>
                      <a:pt x="791" y="2028"/>
                      <a:pt x="1172" y="2300"/>
                    </a:cubicBezTo>
                    <a:cubicBezTo>
                      <a:pt x="1363" y="2436"/>
                      <a:pt x="1581" y="2573"/>
                      <a:pt x="1799" y="2736"/>
                    </a:cubicBezTo>
                    <a:cubicBezTo>
                      <a:pt x="2044" y="2872"/>
                      <a:pt x="2316" y="3036"/>
                      <a:pt x="2589" y="3199"/>
                    </a:cubicBezTo>
                    <a:cubicBezTo>
                      <a:pt x="3161" y="3553"/>
                      <a:pt x="3815" y="3853"/>
                      <a:pt x="4578" y="4153"/>
                    </a:cubicBezTo>
                    <a:cubicBezTo>
                      <a:pt x="6023" y="4731"/>
                      <a:pt x="7797" y="5081"/>
                      <a:pt x="9729" y="5081"/>
                    </a:cubicBezTo>
                    <a:cubicBezTo>
                      <a:pt x="9801" y="5081"/>
                      <a:pt x="9873" y="5080"/>
                      <a:pt x="9946" y="5079"/>
                    </a:cubicBezTo>
                    <a:cubicBezTo>
                      <a:pt x="11962" y="5025"/>
                      <a:pt x="14060" y="4480"/>
                      <a:pt x="16077" y="3826"/>
                    </a:cubicBezTo>
                    <a:cubicBezTo>
                      <a:pt x="17058" y="3526"/>
                      <a:pt x="18093" y="3145"/>
                      <a:pt x="19074" y="2872"/>
                    </a:cubicBezTo>
                    <a:cubicBezTo>
                      <a:pt x="20055" y="2573"/>
                      <a:pt x="21090" y="2355"/>
                      <a:pt x="22044" y="2164"/>
                    </a:cubicBezTo>
                    <a:cubicBezTo>
                      <a:pt x="23025" y="1946"/>
                      <a:pt x="23979" y="1810"/>
                      <a:pt x="24878" y="1673"/>
                    </a:cubicBezTo>
                    <a:cubicBezTo>
                      <a:pt x="25777" y="1537"/>
                      <a:pt x="26649" y="1401"/>
                      <a:pt x="27412" y="1292"/>
                    </a:cubicBezTo>
                    <a:cubicBezTo>
                      <a:pt x="28202" y="1210"/>
                      <a:pt x="28910" y="1101"/>
                      <a:pt x="29564" y="992"/>
                    </a:cubicBezTo>
                    <a:cubicBezTo>
                      <a:pt x="30218" y="883"/>
                      <a:pt x="30791" y="801"/>
                      <a:pt x="31227" y="692"/>
                    </a:cubicBezTo>
                    <a:cubicBezTo>
                      <a:pt x="31717" y="583"/>
                      <a:pt x="32044" y="474"/>
                      <a:pt x="32289" y="393"/>
                    </a:cubicBezTo>
                    <a:lnTo>
                      <a:pt x="32616" y="202"/>
                    </a:lnTo>
                    <a:cubicBezTo>
                      <a:pt x="32698" y="175"/>
                      <a:pt x="32725" y="147"/>
                      <a:pt x="32698" y="66"/>
                    </a:cubicBezTo>
                    <a:cubicBezTo>
                      <a:pt x="32678" y="26"/>
                      <a:pt x="32658" y="1"/>
                      <a:pt x="3261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4003100" y="2066775"/>
                <a:ext cx="831425" cy="139525"/>
              </a:xfrm>
              <a:custGeom>
                <a:avLst/>
                <a:gdLst/>
                <a:ahLst/>
                <a:cxnLst/>
                <a:rect l="l" t="t" r="r" b="b"/>
                <a:pathLst>
                  <a:path w="33257" h="5581" extrusionOk="0">
                    <a:moveTo>
                      <a:pt x="151" y="1"/>
                    </a:moveTo>
                    <a:cubicBezTo>
                      <a:pt x="123" y="1"/>
                      <a:pt x="96" y="8"/>
                      <a:pt x="83" y="21"/>
                    </a:cubicBezTo>
                    <a:cubicBezTo>
                      <a:pt x="1" y="49"/>
                      <a:pt x="1" y="130"/>
                      <a:pt x="55" y="158"/>
                    </a:cubicBezTo>
                    <a:cubicBezTo>
                      <a:pt x="55" y="158"/>
                      <a:pt x="110" y="267"/>
                      <a:pt x="273" y="457"/>
                    </a:cubicBezTo>
                    <a:cubicBezTo>
                      <a:pt x="464" y="675"/>
                      <a:pt x="682" y="975"/>
                      <a:pt x="1036" y="1302"/>
                    </a:cubicBezTo>
                    <a:cubicBezTo>
                      <a:pt x="1717" y="2038"/>
                      <a:pt x="2780" y="2937"/>
                      <a:pt x="4224" y="3727"/>
                    </a:cubicBezTo>
                    <a:cubicBezTo>
                      <a:pt x="4987" y="4109"/>
                      <a:pt x="5805" y="4490"/>
                      <a:pt x="6731" y="4763"/>
                    </a:cubicBezTo>
                    <a:cubicBezTo>
                      <a:pt x="7658" y="5062"/>
                      <a:pt x="8638" y="5253"/>
                      <a:pt x="9647" y="5389"/>
                    </a:cubicBezTo>
                    <a:cubicBezTo>
                      <a:pt x="10643" y="5519"/>
                      <a:pt x="11671" y="5580"/>
                      <a:pt x="12709" y="5580"/>
                    </a:cubicBezTo>
                    <a:cubicBezTo>
                      <a:pt x="13855" y="5580"/>
                      <a:pt x="15015" y="5505"/>
                      <a:pt x="16159" y="5362"/>
                    </a:cubicBezTo>
                    <a:cubicBezTo>
                      <a:pt x="17249" y="5226"/>
                      <a:pt x="18339" y="5035"/>
                      <a:pt x="19401" y="4790"/>
                    </a:cubicBezTo>
                    <a:cubicBezTo>
                      <a:pt x="20464" y="4545"/>
                      <a:pt x="21500" y="4245"/>
                      <a:pt x="22453" y="3863"/>
                    </a:cubicBezTo>
                    <a:cubicBezTo>
                      <a:pt x="23434" y="3482"/>
                      <a:pt x="24361" y="3155"/>
                      <a:pt x="25260" y="2801"/>
                    </a:cubicBezTo>
                    <a:cubicBezTo>
                      <a:pt x="26132" y="2474"/>
                      <a:pt x="27004" y="2201"/>
                      <a:pt x="27767" y="1983"/>
                    </a:cubicBezTo>
                    <a:cubicBezTo>
                      <a:pt x="29156" y="1630"/>
                      <a:pt x="30362" y="1541"/>
                      <a:pt x="31279" y="1541"/>
                    </a:cubicBezTo>
                    <a:cubicBezTo>
                      <a:pt x="31424" y="1541"/>
                      <a:pt x="31561" y="1544"/>
                      <a:pt x="31690" y="1547"/>
                    </a:cubicBezTo>
                    <a:cubicBezTo>
                      <a:pt x="32181" y="1575"/>
                      <a:pt x="32535" y="1656"/>
                      <a:pt x="32780" y="1683"/>
                    </a:cubicBezTo>
                    <a:cubicBezTo>
                      <a:pt x="33025" y="1738"/>
                      <a:pt x="33162" y="1765"/>
                      <a:pt x="33162" y="1765"/>
                    </a:cubicBezTo>
                    <a:cubicBezTo>
                      <a:pt x="33173" y="1771"/>
                      <a:pt x="33186" y="1773"/>
                      <a:pt x="33198" y="1773"/>
                    </a:cubicBezTo>
                    <a:cubicBezTo>
                      <a:pt x="33230" y="1773"/>
                      <a:pt x="33257" y="1757"/>
                      <a:pt x="33235" y="1757"/>
                    </a:cubicBezTo>
                    <a:cubicBezTo>
                      <a:pt x="33226" y="1757"/>
                      <a:pt x="33212" y="1759"/>
                      <a:pt x="33189" y="1765"/>
                    </a:cubicBezTo>
                    <a:cubicBezTo>
                      <a:pt x="33189" y="1683"/>
                      <a:pt x="33162" y="1629"/>
                      <a:pt x="33080" y="1629"/>
                    </a:cubicBezTo>
                    <a:cubicBezTo>
                      <a:pt x="33080" y="1629"/>
                      <a:pt x="32944" y="1575"/>
                      <a:pt x="32698" y="1547"/>
                    </a:cubicBezTo>
                    <a:cubicBezTo>
                      <a:pt x="32426" y="1520"/>
                      <a:pt x="32072" y="1493"/>
                      <a:pt x="31581" y="1438"/>
                    </a:cubicBezTo>
                    <a:cubicBezTo>
                      <a:pt x="31412" y="1428"/>
                      <a:pt x="31224" y="1422"/>
                      <a:pt x="31021" y="1422"/>
                    </a:cubicBezTo>
                    <a:cubicBezTo>
                      <a:pt x="30668" y="1422"/>
                      <a:pt x="30269" y="1441"/>
                      <a:pt x="29837" y="1493"/>
                    </a:cubicBezTo>
                    <a:cubicBezTo>
                      <a:pt x="29211" y="1547"/>
                      <a:pt x="28448" y="1683"/>
                      <a:pt x="27630" y="1847"/>
                    </a:cubicBezTo>
                    <a:cubicBezTo>
                      <a:pt x="25995" y="2228"/>
                      <a:pt x="24197" y="2882"/>
                      <a:pt x="22262" y="3536"/>
                    </a:cubicBezTo>
                    <a:cubicBezTo>
                      <a:pt x="21254" y="3836"/>
                      <a:pt x="20273" y="4136"/>
                      <a:pt x="19211" y="4381"/>
                    </a:cubicBezTo>
                    <a:cubicBezTo>
                      <a:pt x="18175" y="4626"/>
                      <a:pt x="17113" y="4817"/>
                      <a:pt x="16023" y="4953"/>
                    </a:cubicBezTo>
                    <a:cubicBezTo>
                      <a:pt x="14848" y="5085"/>
                      <a:pt x="13672" y="5162"/>
                      <a:pt x="12523" y="5162"/>
                    </a:cubicBezTo>
                    <a:cubicBezTo>
                      <a:pt x="11540" y="5162"/>
                      <a:pt x="10576" y="5106"/>
                      <a:pt x="9647" y="4980"/>
                    </a:cubicBezTo>
                    <a:cubicBezTo>
                      <a:pt x="7658" y="4708"/>
                      <a:pt x="5805" y="4163"/>
                      <a:pt x="4361" y="3427"/>
                    </a:cubicBezTo>
                    <a:cubicBezTo>
                      <a:pt x="2944" y="2664"/>
                      <a:pt x="1881" y="1820"/>
                      <a:pt x="1200" y="1139"/>
                    </a:cubicBezTo>
                    <a:cubicBezTo>
                      <a:pt x="873" y="812"/>
                      <a:pt x="628" y="539"/>
                      <a:pt x="464" y="321"/>
                    </a:cubicBezTo>
                    <a:cubicBezTo>
                      <a:pt x="328" y="130"/>
                      <a:pt x="219" y="21"/>
                      <a:pt x="219" y="21"/>
                    </a:cubicBezTo>
                    <a:cubicBezTo>
                      <a:pt x="205" y="8"/>
                      <a:pt x="178" y="1"/>
                      <a:pt x="15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4137975" y="1859350"/>
                <a:ext cx="660800" cy="143550"/>
              </a:xfrm>
              <a:custGeom>
                <a:avLst/>
                <a:gdLst/>
                <a:ahLst/>
                <a:cxnLst/>
                <a:rect l="l" t="t" r="r" b="b"/>
                <a:pathLst>
                  <a:path w="26432" h="5742" extrusionOk="0">
                    <a:moveTo>
                      <a:pt x="193" y="1"/>
                    </a:moveTo>
                    <a:cubicBezTo>
                      <a:pt x="156" y="1"/>
                      <a:pt x="106" y="33"/>
                      <a:pt x="55" y="117"/>
                    </a:cubicBezTo>
                    <a:cubicBezTo>
                      <a:pt x="28" y="144"/>
                      <a:pt x="1" y="171"/>
                      <a:pt x="28" y="253"/>
                    </a:cubicBezTo>
                    <a:cubicBezTo>
                      <a:pt x="28" y="253"/>
                      <a:pt x="28" y="280"/>
                      <a:pt x="55" y="307"/>
                    </a:cubicBezTo>
                    <a:cubicBezTo>
                      <a:pt x="55" y="362"/>
                      <a:pt x="110" y="416"/>
                      <a:pt x="164" y="525"/>
                    </a:cubicBezTo>
                    <a:cubicBezTo>
                      <a:pt x="301" y="689"/>
                      <a:pt x="464" y="934"/>
                      <a:pt x="737" y="1207"/>
                    </a:cubicBezTo>
                    <a:cubicBezTo>
                      <a:pt x="1009" y="1479"/>
                      <a:pt x="1391" y="1752"/>
                      <a:pt x="1881" y="1997"/>
                    </a:cubicBezTo>
                    <a:cubicBezTo>
                      <a:pt x="2344" y="2215"/>
                      <a:pt x="2916" y="2433"/>
                      <a:pt x="3570" y="2542"/>
                    </a:cubicBezTo>
                    <a:cubicBezTo>
                      <a:pt x="4224" y="2678"/>
                      <a:pt x="4906" y="2705"/>
                      <a:pt x="5641" y="2705"/>
                    </a:cubicBezTo>
                    <a:cubicBezTo>
                      <a:pt x="6404" y="2705"/>
                      <a:pt x="7194" y="2705"/>
                      <a:pt x="7957" y="2733"/>
                    </a:cubicBezTo>
                    <a:cubicBezTo>
                      <a:pt x="8339" y="2760"/>
                      <a:pt x="8748" y="2814"/>
                      <a:pt x="9156" y="2869"/>
                    </a:cubicBezTo>
                    <a:cubicBezTo>
                      <a:pt x="9565" y="2951"/>
                      <a:pt x="9974" y="3032"/>
                      <a:pt x="10382" y="3141"/>
                    </a:cubicBezTo>
                    <a:cubicBezTo>
                      <a:pt x="11200" y="3359"/>
                      <a:pt x="12072" y="3550"/>
                      <a:pt x="12862" y="3768"/>
                    </a:cubicBezTo>
                    <a:cubicBezTo>
                      <a:pt x="13734" y="3959"/>
                      <a:pt x="14551" y="4177"/>
                      <a:pt x="15369" y="4367"/>
                    </a:cubicBezTo>
                    <a:cubicBezTo>
                      <a:pt x="15750" y="4476"/>
                      <a:pt x="16159" y="4585"/>
                      <a:pt x="16568" y="4667"/>
                    </a:cubicBezTo>
                    <a:cubicBezTo>
                      <a:pt x="16649" y="4667"/>
                      <a:pt x="16758" y="4722"/>
                      <a:pt x="16840" y="4749"/>
                    </a:cubicBezTo>
                    <a:lnTo>
                      <a:pt x="17140" y="4858"/>
                    </a:lnTo>
                    <a:cubicBezTo>
                      <a:pt x="17303" y="4912"/>
                      <a:pt x="17494" y="4940"/>
                      <a:pt x="17712" y="5021"/>
                    </a:cubicBezTo>
                    <a:cubicBezTo>
                      <a:pt x="18502" y="5267"/>
                      <a:pt x="19238" y="5430"/>
                      <a:pt x="20001" y="5539"/>
                    </a:cubicBezTo>
                    <a:cubicBezTo>
                      <a:pt x="20709" y="5621"/>
                      <a:pt x="21418" y="5703"/>
                      <a:pt x="22072" y="5730"/>
                    </a:cubicBezTo>
                    <a:cubicBezTo>
                      <a:pt x="22263" y="5738"/>
                      <a:pt x="22450" y="5741"/>
                      <a:pt x="22632" y="5741"/>
                    </a:cubicBezTo>
                    <a:cubicBezTo>
                      <a:pt x="23070" y="5741"/>
                      <a:pt x="23477" y="5722"/>
                      <a:pt x="23843" y="5703"/>
                    </a:cubicBezTo>
                    <a:cubicBezTo>
                      <a:pt x="24388" y="5675"/>
                      <a:pt x="24824" y="5594"/>
                      <a:pt x="25205" y="5539"/>
                    </a:cubicBezTo>
                    <a:cubicBezTo>
                      <a:pt x="25587" y="5457"/>
                      <a:pt x="25859" y="5403"/>
                      <a:pt x="26050" y="5321"/>
                    </a:cubicBezTo>
                    <a:cubicBezTo>
                      <a:pt x="26268" y="5294"/>
                      <a:pt x="26377" y="5267"/>
                      <a:pt x="26377" y="5267"/>
                    </a:cubicBezTo>
                    <a:cubicBezTo>
                      <a:pt x="26404" y="5212"/>
                      <a:pt x="26432" y="5185"/>
                      <a:pt x="26432" y="5130"/>
                    </a:cubicBezTo>
                    <a:cubicBezTo>
                      <a:pt x="26404" y="5049"/>
                      <a:pt x="26377" y="5021"/>
                      <a:pt x="26295" y="5021"/>
                    </a:cubicBezTo>
                    <a:cubicBezTo>
                      <a:pt x="26295" y="5021"/>
                      <a:pt x="26186" y="5021"/>
                      <a:pt x="25996" y="5049"/>
                    </a:cubicBezTo>
                    <a:cubicBezTo>
                      <a:pt x="25778" y="5076"/>
                      <a:pt x="25505" y="5130"/>
                      <a:pt x="25151" y="5158"/>
                    </a:cubicBezTo>
                    <a:cubicBezTo>
                      <a:pt x="24769" y="5185"/>
                      <a:pt x="24333" y="5267"/>
                      <a:pt x="23816" y="5267"/>
                    </a:cubicBezTo>
                    <a:cubicBezTo>
                      <a:pt x="23677" y="5274"/>
                      <a:pt x="23534" y="5277"/>
                      <a:pt x="23387" y="5277"/>
                    </a:cubicBezTo>
                    <a:cubicBezTo>
                      <a:pt x="22985" y="5277"/>
                      <a:pt x="22551" y="5252"/>
                      <a:pt x="22072" y="5212"/>
                    </a:cubicBezTo>
                    <a:cubicBezTo>
                      <a:pt x="21418" y="5185"/>
                      <a:pt x="20737" y="5130"/>
                      <a:pt x="20028" y="4994"/>
                    </a:cubicBezTo>
                    <a:cubicBezTo>
                      <a:pt x="19320" y="4885"/>
                      <a:pt x="18530" y="4722"/>
                      <a:pt x="17794" y="4504"/>
                    </a:cubicBezTo>
                    <a:cubicBezTo>
                      <a:pt x="17576" y="4449"/>
                      <a:pt x="17412" y="4395"/>
                      <a:pt x="17194" y="4340"/>
                    </a:cubicBezTo>
                    <a:lnTo>
                      <a:pt x="16922" y="4231"/>
                    </a:lnTo>
                    <a:cubicBezTo>
                      <a:pt x="16840" y="4177"/>
                      <a:pt x="16731" y="4177"/>
                      <a:pt x="16622" y="4122"/>
                    </a:cubicBezTo>
                    <a:lnTo>
                      <a:pt x="15396" y="3822"/>
                    </a:lnTo>
                    <a:cubicBezTo>
                      <a:pt x="14579" y="3632"/>
                      <a:pt x="13761" y="3441"/>
                      <a:pt x="12916" y="3250"/>
                    </a:cubicBezTo>
                    <a:cubicBezTo>
                      <a:pt x="12099" y="3087"/>
                      <a:pt x="11254" y="2869"/>
                      <a:pt x="10437" y="2705"/>
                    </a:cubicBezTo>
                    <a:cubicBezTo>
                      <a:pt x="10028" y="2624"/>
                      <a:pt x="9619" y="2542"/>
                      <a:pt x="9211" y="2460"/>
                    </a:cubicBezTo>
                    <a:cubicBezTo>
                      <a:pt x="8802" y="2406"/>
                      <a:pt x="8393" y="2351"/>
                      <a:pt x="7985" y="2351"/>
                    </a:cubicBezTo>
                    <a:cubicBezTo>
                      <a:pt x="7712" y="2342"/>
                      <a:pt x="7446" y="2339"/>
                      <a:pt x="7184" y="2339"/>
                    </a:cubicBezTo>
                    <a:cubicBezTo>
                      <a:pt x="6662" y="2339"/>
                      <a:pt x="6159" y="2351"/>
                      <a:pt x="5669" y="2351"/>
                    </a:cubicBezTo>
                    <a:cubicBezTo>
                      <a:pt x="4933" y="2351"/>
                      <a:pt x="4224" y="2324"/>
                      <a:pt x="3625" y="2215"/>
                    </a:cubicBezTo>
                    <a:cubicBezTo>
                      <a:pt x="2998" y="2133"/>
                      <a:pt x="2426" y="1942"/>
                      <a:pt x="1990" y="1724"/>
                    </a:cubicBezTo>
                    <a:cubicBezTo>
                      <a:pt x="1500" y="1506"/>
                      <a:pt x="1173" y="1234"/>
                      <a:pt x="900" y="961"/>
                    </a:cubicBezTo>
                    <a:cubicBezTo>
                      <a:pt x="655" y="716"/>
                      <a:pt x="491" y="498"/>
                      <a:pt x="382" y="307"/>
                    </a:cubicBezTo>
                    <a:cubicBezTo>
                      <a:pt x="355" y="226"/>
                      <a:pt x="301" y="144"/>
                      <a:pt x="273" y="117"/>
                    </a:cubicBezTo>
                    <a:cubicBezTo>
                      <a:pt x="246" y="89"/>
                      <a:pt x="246" y="35"/>
                      <a:pt x="246" y="35"/>
                    </a:cubicBezTo>
                    <a:cubicBezTo>
                      <a:pt x="236" y="14"/>
                      <a:pt x="217" y="1"/>
                      <a:pt x="19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>
                <a:off x="4242900" y="2471250"/>
                <a:ext cx="482975" cy="123325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4933" extrusionOk="0">
                    <a:moveTo>
                      <a:pt x="17330" y="0"/>
                    </a:moveTo>
                    <a:cubicBezTo>
                      <a:pt x="16948" y="0"/>
                      <a:pt x="16540" y="28"/>
                      <a:pt x="16076" y="55"/>
                    </a:cubicBezTo>
                    <a:cubicBezTo>
                      <a:pt x="15586" y="82"/>
                      <a:pt x="15123" y="137"/>
                      <a:pt x="14578" y="191"/>
                    </a:cubicBezTo>
                    <a:cubicBezTo>
                      <a:pt x="14033" y="273"/>
                      <a:pt x="13488" y="327"/>
                      <a:pt x="12916" y="436"/>
                    </a:cubicBezTo>
                    <a:cubicBezTo>
                      <a:pt x="12316" y="545"/>
                      <a:pt x="11744" y="682"/>
                      <a:pt x="11145" y="818"/>
                    </a:cubicBezTo>
                    <a:cubicBezTo>
                      <a:pt x="10518" y="954"/>
                      <a:pt x="9946" y="1118"/>
                      <a:pt x="9319" y="1281"/>
                    </a:cubicBezTo>
                    <a:cubicBezTo>
                      <a:pt x="8719" y="1445"/>
                      <a:pt x="8147" y="1663"/>
                      <a:pt x="7548" y="1908"/>
                    </a:cubicBezTo>
                    <a:cubicBezTo>
                      <a:pt x="7248" y="2044"/>
                      <a:pt x="6976" y="2180"/>
                      <a:pt x="6703" y="2316"/>
                    </a:cubicBezTo>
                    <a:cubicBezTo>
                      <a:pt x="6403" y="2480"/>
                      <a:pt x="6185" y="2616"/>
                      <a:pt x="5913" y="2752"/>
                    </a:cubicBezTo>
                    <a:cubicBezTo>
                      <a:pt x="4905" y="3270"/>
                      <a:pt x="3924" y="3624"/>
                      <a:pt x="3025" y="3897"/>
                    </a:cubicBezTo>
                    <a:cubicBezTo>
                      <a:pt x="2616" y="4088"/>
                      <a:pt x="2207" y="4169"/>
                      <a:pt x="1826" y="4278"/>
                    </a:cubicBezTo>
                    <a:cubicBezTo>
                      <a:pt x="1472" y="4387"/>
                      <a:pt x="1145" y="4442"/>
                      <a:pt x="872" y="4524"/>
                    </a:cubicBezTo>
                    <a:cubicBezTo>
                      <a:pt x="600" y="4578"/>
                      <a:pt x="409" y="4633"/>
                      <a:pt x="273" y="4660"/>
                    </a:cubicBezTo>
                    <a:cubicBezTo>
                      <a:pt x="136" y="4687"/>
                      <a:pt x="55" y="4714"/>
                      <a:pt x="55" y="4714"/>
                    </a:cubicBezTo>
                    <a:cubicBezTo>
                      <a:pt x="27" y="4714"/>
                      <a:pt x="0" y="4769"/>
                      <a:pt x="0" y="4823"/>
                    </a:cubicBezTo>
                    <a:cubicBezTo>
                      <a:pt x="0" y="4905"/>
                      <a:pt x="27" y="4932"/>
                      <a:pt x="109" y="4932"/>
                    </a:cubicBezTo>
                    <a:cubicBezTo>
                      <a:pt x="109" y="4932"/>
                      <a:pt x="409" y="4905"/>
                      <a:pt x="954" y="4823"/>
                    </a:cubicBezTo>
                    <a:cubicBezTo>
                      <a:pt x="1226" y="4796"/>
                      <a:pt x="1553" y="4714"/>
                      <a:pt x="1935" y="4660"/>
                    </a:cubicBezTo>
                    <a:cubicBezTo>
                      <a:pt x="2316" y="4551"/>
                      <a:pt x="2752" y="4496"/>
                      <a:pt x="3188" y="4360"/>
                    </a:cubicBezTo>
                    <a:cubicBezTo>
                      <a:pt x="4115" y="4088"/>
                      <a:pt x="5150" y="3706"/>
                      <a:pt x="6185" y="3161"/>
                    </a:cubicBezTo>
                    <a:cubicBezTo>
                      <a:pt x="6730" y="2861"/>
                      <a:pt x="7221" y="2534"/>
                      <a:pt x="7766" y="2316"/>
                    </a:cubicBezTo>
                    <a:cubicBezTo>
                      <a:pt x="8311" y="2044"/>
                      <a:pt x="8883" y="1826"/>
                      <a:pt x="9455" y="1635"/>
                    </a:cubicBezTo>
                    <a:cubicBezTo>
                      <a:pt x="10082" y="1417"/>
                      <a:pt x="10654" y="1254"/>
                      <a:pt x="11226" y="1090"/>
                    </a:cubicBezTo>
                    <a:cubicBezTo>
                      <a:pt x="11826" y="900"/>
                      <a:pt x="12398" y="763"/>
                      <a:pt x="12970" y="682"/>
                    </a:cubicBezTo>
                    <a:cubicBezTo>
                      <a:pt x="14087" y="436"/>
                      <a:pt x="15177" y="300"/>
                      <a:pt x="16104" y="218"/>
                    </a:cubicBezTo>
                    <a:cubicBezTo>
                      <a:pt x="16540" y="191"/>
                      <a:pt x="17003" y="164"/>
                      <a:pt x="17357" y="164"/>
                    </a:cubicBezTo>
                    <a:lnTo>
                      <a:pt x="18365" y="164"/>
                    </a:lnTo>
                    <a:cubicBezTo>
                      <a:pt x="18910" y="191"/>
                      <a:pt x="19210" y="191"/>
                      <a:pt x="19210" y="191"/>
                    </a:cubicBezTo>
                    <a:cubicBezTo>
                      <a:pt x="19237" y="191"/>
                      <a:pt x="19319" y="164"/>
                      <a:pt x="19264" y="82"/>
                    </a:cubicBezTo>
                    <a:cubicBezTo>
                      <a:pt x="19264" y="55"/>
                      <a:pt x="19237" y="0"/>
                      <a:pt x="1918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>
                <a:off x="4212225" y="2039375"/>
                <a:ext cx="6110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4443" h="1704" extrusionOk="0">
                    <a:moveTo>
                      <a:pt x="137" y="0"/>
                    </a:moveTo>
                    <a:cubicBezTo>
                      <a:pt x="55" y="0"/>
                      <a:pt x="28" y="27"/>
                      <a:pt x="1" y="55"/>
                    </a:cubicBezTo>
                    <a:cubicBezTo>
                      <a:pt x="1" y="109"/>
                      <a:pt x="1" y="164"/>
                      <a:pt x="55" y="191"/>
                    </a:cubicBezTo>
                    <a:cubicBezTo>
                      <a:pt x="55" y="191"/>
                      <a:pt x="137" y="245"/>
                      <a:pt x="301" y="300"/>
                    </a:cubicBezTo>
                    <a:cubicBezTo>
                      <a:pt x="464" y="382"/>
                      <a:pt x="709" y="518"/>
                      <a:pt x="1009" y="600"/>
                    </a:cubicBezTo>
                    <a:cubicBezTo>
                      <a:pt x="1336" y="736"/>
                      <a:pt x="1745" y="845"/>
                      <a:pt x="2181" y="981"/>
                    </a:cubicBezTo>
                    <a:cubicBezTo>
                      <a:pt x="2372" y="1063"/>
                      <a:pt x="2617" y="1117"/>
                      <a:pt x="2889" y="1199"/>
                    </a:cubicBezTo>
                    <a:cubicBezTo>
                      <a:pt x="3162" y="1254"/>
                      <a:pt x="3434" y="1281"/>
                      <a:pt x="3707" y="1363"/>
                    </a:cubicBezTo>
                    <a:cubicBezTo>
                      <a:pt x="4252" y="1417"/>
                      <a:pt x="4906" y="1526"/>
                      <a:pt x="5560" y="1608"/>
                    </a:cubicBezTo>
                    <a:cubicBezTo>
                      <a:pt x="6186" y="1662"/>
                      <a:pt x="6922" y="1690"/>
                      <a:pt x="7630" y="1690"/>
                    </a:cubicBezTo>
                    <a:cubicBezTo>
                      <a:pt x="7881" y="1699"/>
                      <a:pt x="8137" y="1704"/>
                      <a:pt x="8395" y="1704"/>
                    </a:cubicBezTo>
                    <a:cubicBezTo>
                      <a:pt x="9597" y="1704"/>
                      <a:pt x="10871" y="1606"/>
                      <a:pt x="12126" y="1472"/>
                    </a:cubicBezTo>
                    <a:cubicBezTo>
                      <a:pt x="13652" y="1281"/>
                      <a:pt x="15151" y="1090"/>
                      <a:pt x="16595" y="927"/>
                    </a:cubicBezTo>
                    <a:cubicBezTo>
                      <a:pt x="17985" y="709"/>
                      <a:pt x="19347" y="572"/>
                      <a:pt x="20464" y="518"/>
                    </a:cubicBezTo>
                    <a:cubicBezTo>
                      <a:pt x="21581" y="409"/>
                      <a:pt x="22535" y="409"/>
                      <a:pt x="23216" y="409"/>
                    </a:cubicBezTo>
                    <a:cubicBezTo>
                      <a:pt x="23571" y="409"/>
                      <a:pt x="23843" y="436"/>
                      <a:pt x="24006" y="436"/>
                    </a:cubicBezTo>
                    <a:lnTo>
                      <a:pt x="24279" y="436"/>
                    </a:lnTo>
                    <a:cubicBezTo>
                      <a:pt x="24361" y="436"/>
                      <a:pt x="24388" y="409"/>
                      <a:pt x="24442" y="300"/>
                    </a:cubicBezTo>
                    <a:cubicBezTo>
                      <a:pt x="24442" y="245"/>
                      <a:pt x="24415" y="191"/>
                      <a:pt x="24361" y="191"/>
                    </a:cubicBezTo>
                    <a:lnTo>
                      <a:pt x="23298" y="191"/>
                    </a:lnTo>
                    <a:cubicBezTo>
                      <a:pt x="22617" y="191"/>
                      <a:pt x="21663" y="245"/>
                      <a:pt x="20491" y="300"/>
                    </a:cubicBezTo>
                    <a:cubicBezTo>
                      <a:pt x="19919" y="327"/>
                      <a:pt x="19320" y="382"/>
                      <a:pt x="18666" y="436"/>
                    </a:cubicBezTo>
                    <a:cubicBezTo>
                      <a:pt x="18012" y="518"/>
                      <a:pt x="17331" y="572"/>
                      <a:pt x="16622" y="654"/>
                    </a:cubicBezTo>
                    <a:cubicBezTo>
                      <a:pt x="15178" y="790"/>
                      <a:pt x="13679" y="954"/>
                      <a:pt x="12154" y="1063"/>
                    </a:cubicBezTo>
                    <a:cubicBezTo>
                      <a:pt x="10832" y="1134"/>
                      <a:pt x="9531" y="1204"/>
                      <a:pt x="8268" y="1204"/>
                    </a:cubicBezTo>
                    <a:cubicBezTo>
                      <a:pt x="8073" y="1204"/>
                      <a:pt x="7878" y="1203"/>
                      <a:pt x="7685" y="1199"/>
                    </a:cubicBezTo>
                    <a:cubicBezTo>
                      <a:pt x="6976" y="1199"/>
                      <a:pt x="6295" y="1145"/>
                      <a:pt x="5641" y="1090"/>
                    </a:cubicBezTo>
                    <a:cubicBezTo>
                      <a:pt x="5015" y="1063"/>
                      <a:pt x="4388" y="954"/>
                      <a:pt x="3843" y="872"/>
                    </a:cubicBezTo>
                    <a:cubicBezTo>
                      <a:pt x="3543" y="845"/>
                      <a:pt x="3271" y="790"/>
                      <a:pt x="3025" y="736"/>
                    </a:cubicBezTo>
                    <a:cubicBezTo>
                      <a:pt x="2780" y="709"/>
                      <a:pt x="2562" y="654"/>
                      <a:pt x="2317" y="600"/>
                    </a:cubicBezTo>
                    <a:cubicBezTo>
                      <a:pt x="1881" y="518"/>
                      <a:pt x="1472" y="409"/>
                      <a:pt x="1145" y="300"/>
                    </a:cubicBezTo>
                    <a:cubicBezTo>
                      <a:pt x="818" y="191"/>
                      <a:pt x="573" y="109"/>
                      <a:pt x="410" y="55"/>
                    </a:cubicBezTo>
                    <a:cubicBezTo>
                      <a:pt x="246" y="27"/>
                      <a:pt x="137" y="0"/>
                      <a:pt x="13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3991525" y="2182200"/>
                <a:ext cx="691450" cy="136475"/>
              </a:xfrm>
              <a:custGeom>
                <a:avLst/>
                <a:gdLst/>
                <a:ahLst/>
                <a:cxnLst/>
                <a:rect l="l" t="t" r="r" b="b"/>
                <a:pathLst>
                  <a:path w="27658" h="5459" extrusionOk="0">
                    <a:moveTo>
                      <a:pt x="118" y="1"/>
                    </a:moveTo>
                    <a:cubicBezTo>
                      <a:pt x="92" y="1"/>
                      <a:pt x="60" y="27"/>
                      <a:pt x="28" y="91"/>
                    </a:cubicBezTo>
                    <a:cubicBezTo>
                      <a:pt x="1" y="146"/>
                      <a:pt x="1" y="200"/>
                      <a:pt x="28" y="227"/>
                    </a:cubicBezTo>
                    <a:cubicBezTo>
                      <a:pt x="28" y="227"/>
                      <a:pt x="137" y="309"/>
                      <a:pt x="273" y="472"/>
                    </a:cubicBezTo>
                    <a:cubicBezTo>
                      <a:pt x="437" y="636"/>
                      <a:pt x="655" y="881"/>
                      <a:pt x="954" y="1154"/>
                    </a:cubicBezTo>
                    <a:cubicBezTo>
                      <a:pt x="1118" y="1290"/>
                      <a:pt x="1281" y="1426"/>
                      <a:pt x="1472" y="1590"/>
                    </a:cubicBezTo>
                    <a:lnTo>
                      <a:pt x="2071" y="2107"/>
                    </a:lnTo>
                    <a:cubicBezTo>
                      <a:pt x="2507" y="2462"/>
                      <a:pt x="3025" y="2870"/>
                      <a:pt x="3597" y="3225"/>
                    </a:cubicBezTo>
                    <a:cubicBezTo>
                      <a:pt x="4197" y="3606"/>
                      <a:pt x="4878" y="3987"/>
                      <a:pt x="5586" y="4314"/>
                    </a:cubicBezTo>
                    <a:cubicBezTo>
                      <a:pt x="6322" y="4641"/>
                      <a:pt x="7112" y="4941"/>
                      <a:pt x="7957" y="5159"/>
                    </a:cubicBezTo>
                    <a:cubicBezTo>
                      <a:pt x="8829" y="5350"/>
                      <a:pt x="9728" y="5459"/>
                      <a:pt x="10655" y="5459"/>
                    </a:cubicBezTo>
                    <a:cubicBezTo>
                      <a:pt x="11581" y="5459"/>
                      <a:pt x="12507" y="5323"/>
                      <a:pt x="13407" y="5077"/>
                    </a:cubicBezTo>
                    <a:cubicBezTo>
                      <a:pt x="15259" y="4641"/>
                      <a:pt x="16949" y="3878"/>
                      <a:pt x="18557" y="3197"/>
                    </a:cubicBezTo>
                    <a:cubicBezTo>
                      <a:pt x="19347" y="2870"/>
                      <a:pt x="20137" y="2571"/>
                      <a:pt x="20873" y="2298"/>
                    </a:cubicBezTo>
                    <a:cubicBezTo>
                      <a:pt x="21636" y="2026"/>
                      <a:pt x="22317" y="1808"/>
                      <a:pt x="22998" y="1644"/>
                    </a:cubicBezTo>
                    <a:cubicBezTo>
                      <a:pt x="23679" y="1481"/>
                      <a:pt x="24279" y="1372"/>
                      <a:pt x="24824" y="1290"/>
                    </a:cubicBezTo>
                    <a:cubicBezTo>
                      <a:pt x="25209" y="1271"/>
                      <a:pt x="25567" y="1251"/>
                      <a:pt x="25888" y="1251"/>
                    </a:cubicBezTo>
                    <a:cubicBezTo>
                      <a:pt x="26021" y="1251"/>
                      <a:pt x="26148" y="1255"/>
                      <a:pt x="26268" y="1263"/>
                    </a:cubicBezTo>
                    <a:cubicBezTo>
                      <a:pt x="26676" y="1263"/>
                      <a:pt x="26976" y="1290"/>
                      <a:pt x="27167" y="1344"/>
                    </a:cubicBezTo>
                    <a:cubicBezTo>
                      <a:pt x="27412" y="1372"/>
                      <a:pt x="27521" y="1372"/>
                      <a:pt x="27521" y="1372"/>
                    </a:cubicBezTo>
                    <a:cubicBezTo>
                      <a:pt x="27528" y="1378"/>
                      <a:pt x="27538" y="1382"/>
                      <a:pt x="27550" y="1382"/>
                    </a:cubicBezTo>
                    <a:cubicBezTo>
                      <a:pt x="27584" y="1382"/>
                      <a:pt x="27630" y="1351"/>
                      <a:pt x="27630" y="1290"/>
                    </a:cubicBezTo>
                    <a:cubicBezTo>
                      <a:pt x="27657" y="1235"/>
                      <a:pt x="27630" y="1154"/>
                      <a:pt x="27548" y="1154"/>
                    </a:cubicBezTo>
                    <a:cubicBezTo>
                      <a:pt x="27548" y="1154"/>
                      <a:pt x="27412" y="1154"/>
                      <a:pt x="27221" y="1099"/>
                    </a:cubicBezTo>
                    <a:cubicBezTo>
                      <a:pt x="26976" y="1017"/>
                      <a:pt x="26676" y="963"/>
                      <a:pt x="26268" y="908"/>
                    </a:cubicBezTo>
                    <a:cubicBezTo>
                      <a:pt x="26028" y="877"/>
                      <a:pt x="25751" y="863"/>
                      <a:pt x="25448" y="863"/>
                    </a:cubicBezTo>
                    <a:cubicBezTo>
                      <a:pt x="25234" y="863"/>
                      <a:pt x="25006" y="870"/>
                      <a:pt x="24769" y="881"/>
                    </a:cubicBezTo>
                    <a:cubicBezTo>
                      <a:pt x="24170" y="908"/>
                      <a:pt x="23543" y="990"/>
                      <a:pt x="22862" y="1154"/>
                    </a:cubicBezTo>
                    <a:cubicBezTo>
                      <a:pt x="22180" y="1317"/>
                      <a:pt x="21418" y="1535"/>
                      <a:pt x="20682" y="1808"/>
                    </a:cubicBezTo>
                    <a:cubicBezTo>
                      <a:pt x="19892" y="2080"/>
                      <a:pt x="19101" y="2434"/>
                      <a:pt x="18311" y="2761"/>
                    </a:cubicBezTo>
                    <a:cubicBezTo>
                      <a:pt x="16731" y="3443"/>
                      <a:pt x="15042" y="4233"/>
                      <a:pt x="13270" y="4696"/>
                    </a:cubicBezTo>
                    <a:cubicBezTo>
                      <a:pt x="12398" y="4941"/>
                      <a:pt x="11499" y="5105"/>
                      <a:pt x="10600" y="5159"/>
                    </a:cubicBezTo>
                    <a:cubicBezTo>
                      <a:pt x="10507" y="5162"/>
                      <a:pt x="10415" y="5163"/>
                      <a:pt x="10323" y="5163"/>
                    </a:cubicBezTo>
                    <a:cubicBezTo>
                      <a:pt x="9521" y="5163"/>
                      <a:pt x="8739" y="5061"/>
                      <a:pt x="7957" y="4914"/>
                    </a:cubicBezTo>
                    <a:cubicBezTo>
                      <a:pt x="7112" y="4750"/>
                      <a:pt x="6349" y="4478"/>
                      <a:pt x="5614" y="4124"/>
                    </a:cubicBezTo>
                    <a:cubicBezTo>
                      <a:pt x="4905" y="3797"/>
                      <a:pt x="4251" y="3415"/>
                      <a:pt x="3679" y="3034"/>
                    </a:cubicBezTo>
                    <a:cubicBezTo>
                      <a:pt x="3107" y="2652"/>
                      <a:pt x="2589" y="2271"/>
                      <a:pt x="2153" y="1917"/>
                    </a:cubicBezTo>
                    <a:cubicBezTo>
                      <a:pt x="1690" y="1562"/>
                      <a:pt x="1336" y="1235"/>
                      <a:pt x="1063" y="963"/>
                    </a:cubicBezTo>
                    <a:cubicBezTo>
                      <a:pt x="791" y="690"/>
                      <a:pt x="546" y="445"/>
                      <a:pt x="409" y="282"/>
                    </a:cubicBezTo>
                    <a:lnTo>
                      <a:pt x="164" y="37"/>
                    </a:lnTo>
                    <a:cubicBezTo>
                      <a:pt x="153" y="14"/>
                      <a:pt x="137" y="1"/>
                      <a:pt x="11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>
                <a:off x="4319175" y="2370150"/>
                <a:ext cx="4748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8993" h="4890" extrusionOk="0">
                    <a:moveTo>
                      <a:pt x="18790" y="0"/>
                    </a:moveTo>
                    <a:cubicBezTo>
                      <a:pt x="18777" y="0"/>
                      <a:pt x="18764" y="4"/>
                      <a:pt x="18748" y="12"/>
                    </a:cubicBezTo>
                    <a:lnTo>
                      <a:pt x="18530" y="121"/>
                    </a:lnTo>
                    <a:cubicBezTo>
                      <a:pt x="18475" y="121"/>
                      <a:pt x="18393" y="175"/>
                      <a:pt x="18284" y="230"/>
                    </a:cubicBezTo>
                    <a:cubicBezTo>
                      <a:pt x="18230" y="257"/>
                      <a:pt x="18121" y="311"/>
                      <a:pt x="17985" y="366"/>
                    </a:cubicBezTo>
                    <a:cubicBezTo>
                      <a:pt x="17521" y="557"/>
                      <a:pt x="16786" y="775"/>
                      <a:pt x="15887" y="829"/>
                    </a:cubicBezTo>
                    <a:cubicBezTo>
                      <a:pt x="14987" y="911"/>
                      <a:pt x="13925" y="911"/>
                      <a:pt x="12780" y="938"/>
                    </a:cubicBezTo>
                    <a:cubicBezTo>
                      <a:pt x="12208" y="938"/>
                      <a:pt x="11609" y="965"/>
                      <a:pt x="11009" y="1047"/>
                    </a:cubicBezTo>
                    <a:cubicBezTo>
                      <a:pt x="10437" y="1102"/>
                      <a:pt x="9783" y="1238"/>
                      <a:pt x="9211" y="1374"/>
                    </a:cubicBezTo>
                    <a:cubicBezTo>
                      <a:pt x="8012" y="1674"/>
                      <a:pt x="6840" y="2083"/>
                      <a:pt x="5805" y="2491"/>
                    </a:cubicBezTo>
                    <a:cubicBezTo>
                      <a:pt x="4742" y="2954"/>
                      <a:pt x="3761" y="3309"/>
                      <a:pt x="2889" y="3663"/>
                    </a:cubicBezTo>
                    <a:cubicBezTo>
                      <a:pt x="2480" y="3826"/>
                      <a:pt x="2072" y="3963"/>
                      <a:pt x="1745" y="4099"/>
                    </a:cubicBezTo>
                    <a:cubicBezTo>
                      <a:pt x="1391" y="4235"/>
                      <a:pt x="1091" y="4317"/>
                      <a:pt x="846" y="4399"/>
                    </a:cubicBezTo>
                    <a:cubicBezTo>
                      <a:pt x="355" y="4589"/>
                      <a:pt x="83" y="4671"/>
                      <a:pt x="83" y="4671"/>
                    </a:cubicBezTo>
                    <a:cubicBezTo>
                      <a:pt x="28" y="4671"/>
                      <a:pt x="1" y="4726"/>
                      <a:pt x="1" y="4780"/>
                    </a:cubicBezTo>
                    <a:cubicBezTo>
                      <a:pt x="28" y="4862"/>
                      <a:pt x="83" y="4889"/>
                      <a:pt x="137" y="4889"/>
                    </a:cubicBezTo>
                    <a:cubicBezTo>
                      <a:pt x="137" y="4889"/>
                      <a:pt x="437" y="4807"/>
                      <a:pt x="955" y="4726"/>
                    </a:cubicBezTo>
                    <a:cubicBezTo>
                      <a:pt x="1500" y="4617"/>
                      <a:pt x="2262" y="4399"/>
                      <a:pt x="3107" y="4099"/>
                    </a:cubicBezTo>
                    <a:cubicBezTo>
                      <a:pt x="3952" y="3799"/>
                      <a:pt x="4933" y="3390"/>
                      <a:pt x="5995" y="2954"/>
                    </a:cubicBezTo>
                    <a:cubicBezTo>
                      <a:pt x="6540" y="2737"/>
                      <a:pt x="7085" y="2491"/>
                      <a:pt x="7630" y="2301"/>
                    </a:cubicBezTo>
                    <a:cubicBezTo>
                      <a:pt x="8175" y="2083"/>
                      <a:pt x="8748" y="1892"/>
                      <a:pt x="9347" y="1728"/>
                    </a:cubicBezTo>
                    <a:cubicBezTo>
                      <a:pt x="9647" y="1619"/>
                      <a:pt x="9919" y="1538"/>
                      <a:pt x="10219" y="1483"/>
                    </a:cubicBezTo>
                    <a:cubicBezTo>
                      <a:pt x="10519" y="1401"/>
                      <a:pt x="10791" y="1347"/>
                      <a:pt x="11118" y="1320"/>
                    </a:cubicBezTo>
                    <a:cubicBezTo>
                      <a:pt x="11690" y="1211"/>
                      <a:pt x="12263" y="1156"/>
                      <a:pt x="12835" y="1129"/>
                    </a:cubicBezTo>
                    <a:cubicBezTo>
                      <a:pt x="14006" y="1074"/>
                      <a:pt x="15069" y="1074"/>
                      <a:pt x="15968" y="965"/>
                    </a:cubicBezTo>
                    <a:cubicBezTo>
                      <a:pt x="16431" y="938"/>
                      <a:pt x="16840" y="856"/>
                      <a:pt x="17194" y="775"/>
                    </a:cubicBezTo>
                    <a:cubicBezTo>
                      <a:pt x="17549" y="693"/>
                      <a:pt x="17848" y="584"/>
                      <a:pt x="18121" y="502"/>
                    </a:cubicBezTo>
                    <a:cubicBezTo>
                      <a:pt x="18257" y="420"/>
                      <a:pt x="18366" y="393"/>
                      <a:pt x="18475" y="366"/>
                    </a:cubicBezTo>
                    <a:cubicBezTo>
                      <a:pt x="18557" y="311"/>
                      <a:pt x="18639" y="284"/>
                      <a:pt x="18693" y="257"/>
                    </a:cubicBezTo>
                    <a:lnTo>
                      <a:pt x="18911" y="148"/>
                    </a:lnTo>
                    <a:cubicBezTo>
                      <a:pt x="18938" y="121"/>
                      <a:pt x="18993" y="39"/>
                      <a:pt x="18884" y="39"/>
                    </a:cubicBezTo>
                    <a:cubicBezTo>
                      <a:pt x="18845" y="20"/>
                      <a:pt x="18820" y="0"/>
                      <a:pt x="1879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83" name="Google Shape;983;p11"/>
          <p:cNvGrpSpPr/>
          <p:nvPr/>
        </p:nvGrpSpPr>
        <p:grpSpPr>
          <a:xfrm>
            <a:off x="9324519" y="5320101"/>
            <a:ext cx="1742699" cy="1434792"/>
            <a:chOff x="6993389" y="3990076"/>
            <a:chExt cx="1307024" cy="1076094"/>
          </a:xfrm>
        </p:grpSpPr>
        <p:grpSp>
          <p:nvGrpSpPr>
            <p:cNvPr id="984" name="Google Shape;984;p11"/>
            <p:cNvGrpSpPr/>
            <p:nvPr/>
          </p:nvGrpSpPr>
          <p:grpSpPr>
            <a:xfrm rot="6871313">
              <a:off x="7473132" y="4128335"/>
              <a:ext cx="607219" cy="874170"/>
              <a:chOff x="649350" y="858950"/>
              <a:chExt cx="824675" cy="1187225"/>
            </a:xfrm>
          </p:grpSpPr>
          <p:sp>
            <p:nvSpPr>
              <p:cNvPr id="985" name="Google Shape;985;p11"/>
              <p:cNvSpPr/>
              <p:nvPr/>
            </p:nvSpPr>
            <p:spPr>
              <a:xfrm>
                <a:off x="994925" y="858950"/>
                <a:ext cx="85800" cy="85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>
                <a:off x="1304225" y="998025"/>
                <a:ext cx="85800" cy="85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1218425" y="1458675"/>
                <a:ext cx="85800" cy="85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11"/>
              <p:cNvSpPr/>
              <p:nvPr/>
            </p:nvSpPr>
            <p:spPr>
              <a:xfrm>
                <a:off x="994925" y="1284525"/>
                <a:ext cx="85800" cy="85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11"/>
              <p:cNvSpPr/>
              <p:nvPr/>
            </p:nvSpPr>
            <p:spPr>
              <a:xfrm>
                <a:off x="735150" y="1440400"/>
                <a:ext cx="85800" cy="85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910525" y="1738300"/>
                <a:ext cx="85800" cy="85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649350" y="1960375"/>
                <a:ext cx="85800" cy="858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992" name="Google Shape;992;p11"/>
              <p:cNvCxnSpPr>
                <a:stCxn id="985" idx="5"/>
                <a:endCxn id="986" idx="2"/>
              </p:cNvCxnSpPr>
              <p:nvPr/>
            </p:nvCxnSpPr>
            <p:spPr>
              <a:xfrm rot="-6869673" flipH="1">
                <a:off x="1087653" y="901709"/>
                <a:ext cx="196813" cy="16955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11"/>
              <p:cNvCxnSpPr>
                <a:stCxn id="986" idx="4"/>
                <a:endCxn id="987" idx="0"/>
              </p:cNvCxnSpPr>
              <p:nvPr/>
            </p:nvCxnSpPr>
            <p:spPr>
              <a:xfrm rot="3926935">
                <a:off x="1151519" y="1154309"/>
                <a:ext cx="305412" cy="23373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11"/>
              <p:cNvCxnSpPr>
                <a:stCxn id="987" idx="1"/>
                <a:endCxn id="988" idx="5"/>
              </p:cNvCxnSpPr>
              <p:nvPr/>
            </p:nvCxnSpPr>
            <p:spPr>
              <a:xfrm rot="3930364" flipH="1">
                <a:off x="1064306" y="1364064"/>
                <a:ext cx="170768" cy="10095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11"/>
              <p:cNvCxnSpPr>
                <a:stCxn id="988" idx="3"/>
                <a:endCxn id="989" idx="6"/>
              </p:cNvCxnSpPr>
              <p:nvPr/>
            </p:nvCxnSpPr>
            <p:spPr>
              <a:xfrm rot="3931051">
                <a:off x="895730" y="1309653"/>
                <a:ext cx="36920" cy="22191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11"/>
              <p:cNvCxnSpPr>
                <a:stCxn id="989" idx="5"/>
                <a:endCxn id="990" idx="1"/>
              </p:cNvCxnSpPr>
              <p:nvPr/>
            </p:nvCxnSpPr>
            <p:spPr>
              <a:xfrm rot="-6869554" flipH="1">
                <a:off x="733984" y="1629330"/>
                <a:ext cx="263402" cy="590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11"/>
              <p:cNvCxnSpPr>
                <a:stCxn id="990" idx="3"/>
                <a:endCxn id="991" idx="7"/>
              </p:cNvCxnSpPr>
              <p:nvPr/>
            </p:nvCxnSpPr>
            <p:spPr>
              <a:xfrm rot="3929339">
                <a:off x="791073" y="1767585"/>
                <a:ext cx="63635" cy="249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8" name="Google Shape;998;p11"/>
            <p:cNvGrpSpPr/>
            <p:nvPr/>
          </p:nvGrpSpPr>
          <p:grpSpPr>
            <a:xfrm rot="3599956">
              <a:off x="6962515" y="4285840"/>
              <a:ext cx="962804" cy="484564"/>
              <a:chOff x="5025163" y="4343000"/>
              <a:chExt cx="962825" cy="484575"/>
            </a:xfrm>
          </p:grpSpPr>
          <p:sp>
            <p:nvSpPr>
              <p:cNvPr id="999" name="Google Shape;999;p11"/>
              <p:cNvSpPr/>
              <p:nvPr/>
            </p:nvSpPr>
            <p:spPr>
              <a:xfrm rot="5400000">
                <a:off x="5976575" y="4343013"/>
                <a:ext cx="114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6" extrusionOk="0">
                    <a:moveTo>
                      <a:pt x="213" y="0"/>
                    </a:moveTo>
                    <a:cubicBezTo>
                      <a:pt x="122" y="0"/>
                      <a:pt x="0" y="122"/>
                      <a:pt x="0" y="243"/>
                    </a:cubicBezTo>
                    <a:cubicBezTo>
                      <a:pt x="0" y="365"/>
                      <a:pt x="122" y="456"/>
                      <a:pt x="213" y="456"/>
                    </a:cubicBezTo>
                    <a:cubicBezTo>
                      <a:pt x="335" y="456"/>
                      <a:pt x="456" y="365"/>
                      <a:pt x="456" y="243"/>
                    </a:cubicBezTo>
                    <a:cubicBezTo>
                      <a:pt x="456" y="12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 rot="5400000">
                <a:off x="5311563" y="4550400"/>
                <a:ext cx="114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122"/>
                      <a:pt x="1" y="214"/>
                    </a:cubicBezTo>
                    <a:cubicBezTo>
                      <a:pt x="1" y="335"/>
                      <a:pt x="122" y="457"/>
                      <a:pt x="213" y="457"/>
                    </a:cubicBezTo>
                    <a:cubicBezTo>
                      <a:pt x="335" y="457"/>
                      <a:pt x="457" y="335"/>
                      <a:pt x="457" y="214"/>
                    </a:cubicBezTo>
                    <a:cubicBezTo>
                      <a:pt x="457" y="12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11"/>
              <p:cNvSpPr/>
              <p:nvPr/>
            </p:nvSpPr>
            <p:spPr>
              <a:xfrm rot="5400000">
                <a:off x="5452950" y="4549813"/>
                <a:ext cx="167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extrusionOk="0">
                    <a:moveTo>
                      <a:pt x="334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48"/>
                      <a:pt x="152" y="700"/>
                      <a:pt x="334" y="700"/>
                    </a:cubicBezTo>
                    <a:cubicBezTo>
                      <a:pt x="517" y="700"/>
                      <a:pt x="669" y="548"/>
                      <a:pt x="669" y="365"/>
                    </a:cubicBezTo>
                    <a:cubicBezTo>
                      <a:pt x="669" y="152"/>
                      <a:pt x="51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 rot="5400000">
                <a:off x="5257600" y="4496463"/>
                <a:ext cx="167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4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69" y="517"/>
                      <a:pt x="669" y="334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 rot="5400000">
                <a:off x="5110613" y="4813875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 rot="5400000">
                <a:off x="5053988" y="4723825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2" y="0"/>
                      <a:pt x="1" y="91"/>
                      <a:pt x="1" y="213"/>
                    </a:cubicBezTo>
                    <a:cubicBezTo>
                      <a:pt x="1" y="274"/>
                      <a:pt x="62" y="395"/>
                      <a:pt x="183" y="395"/>
                    </a:cubicBezTo>
                    <a:cubicBezTo>
                      <a:pt x="305" y="395"/>
                      <a:pt x="366" y="304"/>
                      <a:pt x="366" y="213"/>
                    </a:cubicBezTo>
                    <a:cubicBezTo>
                      <a:pt x="366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11"/>
              <p:cNvSpPr/>
              <p:nvPr/>
            </p:nvSpPr>
            <p:spPr>
              <a:xfrm rot="5400000">
                <a:off x="5336638" y="4437175"/>
                <a:ext cx="19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6" y="1"/>
                    </a:moveTo>
                    <a:cubicBezTo>
                      <a:pt x="153" y="1"/>
                      <a:pt x="1" y="214"/>
                      <a:pt x="1" y="396"/>
                    </a:cubicBezTo>
                    <a:cubicBezTo>
                      <a:pt x="1" y="609"/>
                      <a:pt x="153" y="761"/>
                      <a:pt x="396" y="761"/>
                    </a:cubicBezTo>
                    <a:cubicBezTo>
                      <a:pt x="609" y="761"/>
                      <a:pt x="760" y="578"/>
                      <a:pt x="760" y="396"/>
                    </a:cubicBezTo>
                    <a:cubicBezTo>
                      <a:pt x="760" y="153"/>
                      <a:pt x="578" y="1"/>
                      <a:pt x="3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1"/>
              <p:cNvSpPr/>
              <p:nvPr/>
            </p:nvSpPr>
            <p:spPr>
              <a:xfrm rot="5400000">
                <a:off x="5274313" y="442045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8" y="0"/>
                    </a:moveTo>
                    <a:cubicBezTo>
                      <a:pt x="214" y="0"/>
                      <a:pt x="1" y="213"/>
                      <a:pt x="1" y="517"/>
                    </a:cubicBezTo>
                    <a:cubicBezTo>
                      <a:pt x="1" y="791"/>
                      <a:pt x="214" y="1064"/>
                      <a:pt x="518" y="1064"/>
                    </a:cubicBezTo>
                    <a:cubicBezTo>
                      <a:pt x="822" y="1064"/>
                      <a:pt x="1065" y="821"/>
                      <a:pt x="1065" y="517"/>
                    </a:cubicBezTo>
                    <a:cubicBezTo>
                      <a:pt x="1065" y="213"/>
                      <a:pt x="822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 rot="5400000">
                <a:off x="5215063" y="4470625"/>
                <a:ext cx="16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9" extrusionOk="0">
                    <a:moveTo>
                      <a:pt x="334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487"/>
                      <a:pt x="152" y="639"/>
                      <a:pt x="334" y="669"/>
                    </a:cubicBezTo>
                    <a:cubicBezTo>
                      <a:pt x="517" y="669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 rot="5400000">
                <a:off x="5024950" y="4658313"/>
                <a:ext cx="137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31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02"/>
                      <a:pt x="87" y="531"/>
                      <a:pt x="206" y="531"/>
                    </a:cubicBezTo>
                    <a:cubicBezTo>
                      <a:pt x="228" y="531"/>
                      <a:pt x="250" y="526"/>
                      <a:pt x="274" y="517"/>
                    </a:cubicBezTo>
                    <a:cubicBezTo>
                      <a:pt x="426" y="517"/>
                      <a:pt x="547" y="426"/>
                      <a:pt x="547" y="274"/>
                    </a:cubicBezTo>
                    <a:cubicBezTo>
                      <a:pt x="547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 rot="5400000">
                <a:off x="5822250" y="4780063"/>
                <a:ext cx="213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426" y="0"/>
                    </a:moveTo>
                    <a:cubicBezTo>
                      <a:pt x="213" y="0"/>
                      <a:pt x="1" y="183"/>
                      <a:pt x="1" y="426"/>
                    </a:cubicBezTo>
                    <a:cubicBezTo>
                      <a:pt x="1" y="639"/>
                      <a:pt x="213" y="821"/>
                      <a:pt x="426" y="821"/>
                    </a:cubicBezTo>
                    <a:cubicBezTo>
                      <a:pt x="669" y="821"/>
                      <a:pt x="852" y="639"/>
                      <a:pt x="852" y="426"/>
                    </a:cubicBezTo>
                    <a:cubicBezTo>
                      <a:pt x="852" y="183"/>
                      <a:pt x="669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1"/>
              <p:cNvSpPr/>
              <p:nvPr/>
            </p:nvSpPr>
            <p:spPr>
              <a:xfrm rot="5400000">
                <a:off x="5861388" y="4811600"/>
                <a:ext cx="114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1" y="1"/>
                      <a:pt x="0" y="122"/>
                      <a:pt x="0" y="244"/>
                    </a:cubicBezTo>
                    <a:cubicBezTo>
                      <a:pt x="0" y="335"/>
                      <a:pt x="91" y="457"/>
                      <a:pt x="213" y="457"/>
                    </a:cubicBezTo>
                    <a:cubicBezTo>
                      <a:pt x="335" y="457"/>
                      <a:pt x="456" y="366"/>
                      <a:pt x="456" y="244"/>
                    </a:cubicBezTo>
                    <a:cubicBezTo>
                      <a:pt x="456" y="92"/>
                      <a:pt x="365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11"/>
              <p:cNvSpPr/>
              <p:nvPr/>
            </p:nvSpPr>
            <p:spPr>
              <a:xfrm rot="5400000">
                <a:off x="5809713" y="46619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183"/>
                      <a:pt x="0" y="457"/>
                    </a:cubicBezTo>
                    <a:cubicBezTo>
                      <a:pt x="0" y="730"/>
                      <a:pt x="183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1"/>
              <p:cNvSpPr/>
              <p:nvPr/>
            </p:nvSpPr>
            <p:spPr>
              <a:xfrm rot="5400000">
                <a:off x="5732963" y="4716600"/>
                <a:ext cx="16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70" extrusionOk="0">
                    <a:moveTo>
                      <a:pt x="335" y="1"/>
                    </a:moveTo>
                    <a:cubicBezTo>
                      <a:pt x="153" y="1"/>
                      <a:pt x="1" y="153"/>
                      <a:pt x="1" y="335"/>
                    </a:cubicBezTo>
                    <a:cubicBezTo>
                      <a:pt x="1" y="518"/>
                      <a:pt x="153" y="670"/>
                      <a:pt x="335" y="670"/>
                    </a:cubicBezTo>
                    <a:cubicBezTo>
                      <a:pt x="518" y="670"/>
                      <a:pt x="670" y="518"/>
                      <a:pt x="670" y="335"/>
                    </a:cubicBezTo>
                    <a:cubicBezTo>
                      <a:pt x="670" y="153"/>
                      <a:pt x="518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11"/>
              <p:cNvSpPr/>
              <p:nvPr/>
            </p:nvSpPr>
            <p:spPr>
              <a:xfrm rot="5400000">
                <a:off x="5773613" y="4790700"/>
                <a:ext cx="175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0" extrusionOk="0">
                    <a:moveTo>
                      <a:pt x="335" y="1"/>
                    </a:moveTo>
                    <a:cubicBezTo>
                      <a:pt x="152" y="1"/>
                      <a:pt x="0" y="153"/>
                      <a:pt x="0" y="335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47" y="669"/>
                      <a:pt x="699" y="517"/>
                      <a:pt x="699" y="335"/>
                    </a:cubicBezTo>
                    <a:cubicBezTo>
                      <a:pt x="699" y="153"/>
                      <a:pt x="547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11"/>
              <p:cNvSpPr/>
              <p:nvPr/>
            </p:nvSpPr>
            <p:spPr>
              <a:xfrm rot="5400000">
                <a:off x="5269800" y="4799813"/>
                <a:ext cx="1220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57" extrusionOk="0">
                    <a:moveTo>
                      <a:pt x="244" y="1"/>
                    </a:moveTo>
                    <a:cubicBezTo>
                      <a:pt x="123" y="1"/>
                      <a:pt x="1" y="122"/>
                      <a:pt x="1" y="213"/>
                    </a:cubicBezTo>
                    <a:cubicBezTo>
                      <a:pt x="1" y="335"/>
                      <a:pt x="123" y="457"/>
                      <a:pt x="244" y="457"/>
                    </a:cubicBezTo>
                    <a:cubicBezTo>
                      <a:pt x="366" y="457"/>
                      <a:pt x="487" y="335"/>
                      <a:pt x="487" y="213"/>
                    </a:cubicBezTo>
                    <a:cubicBezTo>
                      <a:pt x="487" y="122"/>
                      <a:pt x="366" y="1"/>
                      <a:pt x="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50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3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8" name="Google Shape;1018;p13"/>
          <p:cNvSpPr txBox="1">
            <a:spLocks noGrp="1"/>
          </p:cNvSpPr>
          <p:nvPr>
            <p:ph type="title" idx="2" hasCustomPrompt="1"/>
          </p:nvPr>
        </p:nvSpPr>
        <p:spPr>
          <a:xfrm>
            <a:off x="952233" y="2189033"/>
            <a:ext cx="1316000" cy="99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19" name="Google Shape;1019;p13"/>
          <p:cNvSpPr txBox="1">
            <a:spLocks noGrp="1"/>
          </p:cNvSpPr>
          <p:nvPr>
            <p:ph type="subTitle" idx="1"/>
          </p:nvPr>
        </p:nvSpPr>
        <p:spPr>
          <a:xfrm>
            <a:off x="2369800" y="2662228"/>
            <a:ext cx="2838800" cy="62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0" name="Google Shape;1020;p13"/>
          <p:cNvSpPr txBox="1">
            <a:spLocks noGrp="1"/>
          </p:cNvSpPr>
          <p:nvPr>
            <p:ph type="subTitle" idx="3"/>
          </p:nvPr>
        </p:nvSpPr>
        <p:spPr>
          <a:xfrm>
            <a:off x="2369801" y="2090967"/>
            <a:ext cx="28388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1" name="Google Shape;1021;p13"/>
          <p:cNvSpPr txBox="1">
            <a:spLocks noGrp="1"/>
          </p:cNvSpPr>
          <p:nvPr>
            <p:ph type="title" idx="4" hasCustomPrompt="1"/>
          </p:nvPr>
        </p:nvSpPr>
        <p:spPr>
          <a:xfrm>
            <a:off x="952233" y="4342500"/>
            <a:ext cx="1316000" cy="99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22" name="Google Shape;1022;p13"/>
          <p:cNvSpPr txBox="1">
            <a:spLocks noGrp="1"/>
          </p:cNvSpPr>
          <p:nvPr>
            <p:ph type="subTitle" idx="5"/>
          </p:nvPr>
        </p:nvSpPr>
        <p:spPr>
          <a:xfrm>
            <a:off x="2369800" y="4918903"/>
            <a:ext cx="2838800" cy="62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3" name="Google Shape;1023;p13"/>
          <p:cNvSpPr txBox="1">
            <a:spLocks noGrp="1"/>
          </p:cNvSpPr>
          <p:nvPr>
            <p:ph type="subTitle" idx="6"/>
          </p:nvPr>
        </p:nvSpPr>
        <p:spPr>
          <a:xfrm>
            <a:off x="2369801" y="4347629"/>
            <a:ext cx="28388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title" idx="7" hasCustomPrompt="1"/>
          </p:nvPr>
        </p:nvSpPr>
        <p:spPr>
          <a:xfrm>
            <a:off x="6035700" y="2189033"/>
            <a:ext cx="1316000" cy="99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25" name="Google Shape;1025;p13"/>
          <p:cNvSpPr txBox="1">
            <a:spLocks noGrp="1"/>
          </p:cNvSpPr>
          <p:nvPr>
            <p:ph type="subTitle" idx="8"/>
          </p:nvPr>
        </p:nvSpPr>
        <p:spPr>
          <a:xfrm>
            <a:off x="7453267" y="2662228"/>
            <a:ext cx="2838800" cy="62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9"/>
          </p:nvPr>
        </p:nvSpPr>
        <p:spPr>
          <a:xfrm>
            <a:off x="7453268" y="2090967"/>
            <a:ext cx="28388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title" idx="13" hasCustomPrompt="1"/>
          </p:nvPr>
        </p:nvSpPr>
        <p:spPr>
          <a:xfrm>
            <a:off x="6035700" y="4342500"/>
            <a:ext cx="1316000" cy="99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4"/>
          </p:nvPr>
        </p:nvSpPr>
        <p:spPr>
          <a:xfrm>
            <a:off x="7453267" y="4918903"/>
            <a:ext cx="2838800" cy="62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15"/>
          </p:nvPr>
        </p:nvSpPr>
        <p:spPr>
          <a:xfrm>
            <a:off x="7453268" y="4347629"/>
            <a:ext cx="28388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030" name="Google Shape;1030;p13"/>
          <p:cNvGrpSpPr/>
          <p:nvPr/>
        </p:nvGrpSpPr>
        <p:grpSpPr>
          <a:xfrm>
            <a:off x="-91095" y="3857592"/>
            <a:ext cx="755889" cy="1551349"/>
            <a:chOff x="714175" y="1874013"/>
            <a:chExt cx="420250" cy="862500"/>
          </a:xfrm>
        </p:grpSpPr>
        <p:sp>
          <p:nvSpPr>
            <p:cNvPr id="1031" name="Google Shape;1031;p13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9" name="Google Shape;1049;p13"/>
          <p:cNvGrpSpPr/>
          <p:nvPr/>
        </p:nvGrpSpPr>
        <p:grpSpPr>
          <a:xfrm rot="-1065872">
            <a:off x="-82400" y="2118306"/>
            <a:ext cx="618621" cy="1246025"/>
            <a:chOff x="1690010" y="1672920"/>
            <a:chExt cx="463975" cy="934538"/>
          </a:xfrm>
        </p:grpSpPr>
        <p:sp>
          <p:nvSpPr>
            <p:cNvPr id="1050" name="Google Shape;1050;p13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056" name="Google Shape;1056;p13"/>
            <p:cNvCxnSpPr>
              <a:stCxn id="1050" idx="4"/>
              <a:endCxn id="1051" idx="0"/>
            </p:cNvCxnSpPr>
            <p:nvPr/>
          </p:nvCxnSpPr>
          <p:spPr>
            <a:xfrm rot="1064680">
              <a:off x="1850575" y="1750376"/>
              <a:ext cx="118120" cy="1612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3"/>
            <p:cNvCxnSpPr>
              <a:stCxn id="1051" idx="3"/>
              <a:endCxn id="1052" idx="7"/>
            </p:cNvCxnSpPr>
            <p:nvPr/>
          </p:nvCxnSpPr>
          <p:spPr>
            <a:xfrm rot="1068732" flipH="1">
              <a:off x="1800563" y="1961263"/>
              <a:ext cx="87284" cy="21707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3"/>
            <p:cNvCxnSpPr>
              <a:stCxn id="1052" idx="0"/>
              <a:endCxn id="1053" idx="4"/>
            </p:cNvCxnSpPr>
            <p:nvPr/>
          </p:nvCxnSpPr>
          <p:spPr>
            <a:xfrm rot="-9737279">
              <a:off x="1708534" y="2014014"/>
              <a:ext cx="60151" cy="13073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3"/>
            <p:cNvCxnSpPr>
              <a:stCxn id="1052" idx="6"/>
              <a:endCxn id="1054" idx="2"/>
            </p:cNvCxnSpPr>
            <p:nvPr/>
          </p:nvCxnSpPr>
          <p:spPr>
            <a:xfrm rot="-9734857" flipH="1">
              <a:off x="1789092" y="2117357"/>
              <a:ext cx="254834" cy="10645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3"/>
            <p:cNvCxnSpPr>
              <a:stCxn id="1054" idx="4"/>
              <a:endCxn id="1055" idx="0"/>
            </p:cNvCxnSpPr>
            <p:nvPr/>
          </p:nvCxnSpPr>
          <p:spPr>
            <a:xfrm rot="1069624">
              <a:off x="2031067" y="2193267"/>
              <a:ext cx="71535" cy="34838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3"/>
            <p:cNvCxnSpPr>
              <a:stCxn id="1055" idx="1"/>
              <a:endCxn id="1052" idx="5"/>
            </p:cNvCxnSpPr>
            <p:nvPr/>
          </p:nvCxnSpPr>
          <p:spPr>
            <a:xfrm rot="-9733973">
              <a:off x="1722458" y="2252185"/>
              <a:ext cx="349993" cy="2538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2" name="Google Shape;1062;p13"/>
          <p:cNvGrpSpPr/>
          <p:nvPr/>
        </p:nvGrpSpPr>
        <p:grpSpPr>
          <a:xfrm rot="692787">
            <a:off x="10924202" y="1949944"/>
            <a:ext cx="754052" cy="1165701"/>
            <a:chOff x="649350" y="858950"/>
            <a:chExt cx="767975" cy="1187225"/>
          </a:xfrm>
        </p:grpSpPr>
        <p:sp>
          <p:nvSpPr>
            <p:cNvPr id="1063" name="Google Shape;1063;p13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070" name="Google Shape;1070;p13"/>
            <p:cNvCxnSpPr>
              <a:stCxn id="1063" idx="5"/>
              <a:endCxn id="1064" idx="2"/>
            </p:cNvCxnSpPr>
            <p:nvPr/>
          </p:nvCxnSpPr>
          <p:spPr>
            <a:xfrm rot="-694046">
              <a:off x="1081483" y="909616"/>
              <a:ext cx="209454" cy="15373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3"/>
            <p:cNvCxnSpPr>
              <a:stCxn id="1064" idx="4"/>
              <a:endCxn id="1065" idx="0"/>
            </p:cNvCxnSpPr>
            <p:nvPr/>
          </p:nvCxnSpPr>
          <p:spPr>
            <a:xfrm rot="-691300" flipH="1">
              <a:off x="1224621" y="1096169"/>
              <a:ext cx="159208" cy="3500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3"/>
            <p:cNvCxnSpPr>
              <a:stCxn id="1065" idx="1"/>
              <a:endCxn id="1066" idx="5"/>
            </p:cNvCxnSpPr>
            <p:nvPr/>
          </p:nvCxnSpPr>
          <p:spPr>
            <a:xfrm rot="10109580">
              <a:off x="1081115" y="1342435"/>
              <a:ext cx="136851" cy="14391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3"/>
            <p:cNvCxnSpPr>
              <a:stCxn id="1066" idx="3"/>
              <a:endCxn id="1067" idx="6"/>
            </p:cNvCxnSpPr>
            <p:nvPr/>
          </p:nvCxnSpPr>
          <p:spPr>
            <a:xfrm rot="-694160" flipH="1">
              <a:off x="810228" y="1377748"/>
              <a:ext cx="207924" cy="8572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3"/>
            <p:cNvCxnSpPr>
              <a:stCxn id="1067" idx="5"/>
              <a:endCxn id="1068" idx="1"/>
            </p:cNvCxnSpPr>
            <p:nvPr/>
          </p:nvCxnSpPr>
          <p:spPr>
            <a:xfrm rot="-687946">
              <a:off x="833237" y="1504612"/>
              <a:ext cx="64895" cy="25534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3"/>
            <p:cNvCxnSpPr>
              <a:stCxn id="1068" idx="3"/>
              <a:endCxn id="1069" idx="7"/>
            </p:cNvCxnSpPr>
            <p:nvPr/>
          </p:nvCxnSpPr>
          <p:spPr>
            <a:xfrm rot="-694511" flipH="1">
              <a:off x="708514" y="1833282"/>
              <a:ext cx="228752" cy="1179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76" name="Google Shape;1076;p13"/>
          <p:cNvGrpSpPr/>
          <p:nvPr/>
        </p:nvGrpSpPr>
        <p:grpSpPr>
          <a:xfrm rot="8999904">
            <a:off x="4886094" y="5983705"/>
            <a:ext cx="781405" cy="1165640"/>
            <a:chOff x="649350" y="858950"/>
            <a:chExt cx="795875" cy="1187225"/>
          </a:xfrm>
        </p:grpSpPr>
        <p:sp>
          <p:nvSpPr>
            <p:cNvPr id="1077" name="Google Shape;1077;p13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084" name="Google Shape;1084;p13"/>
            <p:cNvCxnSpPr>
              <a:stCxn id="1077" idx="5"/>
              <a:endCxn id="1078" idx="2"/>
            </p:cNvCxnSpPr>
            <p:nvPr/>
          </p:nvCxnSpPr>
          <p:spPr>
            <a:xfrm rot="-9000969" flipH="1">
              <a:off x="1056847" y="974521"/>
              <a:ext cx="258726" cy="2392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3"/>
            <p:cNvCxnSpPr>
              <a:stCxn id="1078" idx="4"/>
              <a:endCxn id="1079" idx="0"/>
            </p:cNvCxnSpPr>
            <p:nvPr/>
          </p:nvCxnSpPr>
          <p:spPr>
            <a:xfrm rot="1801627">
              <a:off x="1247571" y="1087522"/>
              <a:ext cx="113307" cy="36760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3"/>
            <p:cNvCxnSpPr>
              <a:stCxn id="1079" idx="1"/>
              <a:endCxn id="1080" idx="5"/>
            </p:cNvCxnSpPr>
            <p:nvPr/>
          </p:nvCxnSpPr>
          <p:spPr>
            <a:xfrm rot="-8998497">
              <a:off x="1050615" y="1405925"/>
              <a:ext cx="197850" cy="1693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3"/>
            <p:cNvCxnSpPr>
              <a:stCxn id="1080" idx="3"/>
              <a:endCxn id="1081" idx="6"/>
            </p:cNvCxnSpPr>
            <p:nvPr/>
          </p:nvCxnSpPr>
          <p:spPr>
            <a:xfrm rot="1804115" flipH="1">
              <a:off x="864792" y="1319451"/>
              <a:ext cx="98795" cy="20201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3"/>
            <p:cNvCxnSpPr>
              <a:stCxn id="1081" idx="5"/>
              <a:endCxn id="1082" idx="1"/>
            </p:cNvCxnSpPr>
            <p:nvPr/>
          </p:nvCxnSpPr>
          <p:spPr>
            <a:xfrm rot="1799371">
              <a:off x="756750" y="1558141"/>
              <a:ext cx="217869" cy="1479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3"/>
            <p:cNvCxnSpPr>
              <a:stCxn id="1082" idx="3"/>
              <a:endCxn id="1083" idx="7"/>
            </p:cNvCxnSpPr>
            <p:nvPr/>
          </p:nvCxnSpPr>
          <p:spPr>
            <a:xfrm rot="1802598" flipH="1">
              <a:off x="776451" y="1772212"/>
              <a:ext cx="92878" cy="24004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90" name="Google Shape;1090;p13"/>
          <p:cNvGrpSpPr/>
          <p:nvPr/>
        </p:nvGrpSpPr>
        <p:grpSpPr>
          <a:xfrm>
            <a:off x="6341618" y="6033067"/>
            <a:ext cx="1283767" cy="646100"/>
            <a:chOff x="5025163" y="4343000"/>
            <a:chExt cx="962825" cy="484575"/>
          </a:xfrm>
        </p:grpSpPr>
        <p:sp>
          <p:nvSpPr>
            <p:cNvPr id="1091" name="Google Shape;1091;p13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3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3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3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3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3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3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3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3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3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3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3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3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3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3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3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7" name="Google Shape;1107;p13"/>
          <p:cNvGrpSpPr/>
          <p:nvPr/>
        </p:nvGrpSpPr>
        <p:grpSpPr>
          <a:xfrm>
            <a:off x="3615134" y="6014634"/>
            <a:ext cx="906833" cy="682933"/>
            <a:chOff x="269275" y="3833175"/>
            <a:chExt cx="680125" cy="512200"/>
          </a:xfrm>
        </p:grpSpPr>
        <p:sp>
          <p:nvSpPr>
            <p:cNvPr id="1108" name="Google Shape;1108;p13"/>
            <p:cNvSpPr/>
            <p:nvPr/>
          </p:nvSpPr>
          <p:spPr>
            <a:xfrm>
              <a:off x="770025" y="4209325"/>
              <a:ext cx="9925" cy="9900"/>
            </a:xfrm>
            <a:custGeom>
              <a:avLst/>
              <a:gdLst/>
              <a:ahLst/>
              <a:cxnLst/>
              <a:rect l="l" t="t" r="r" b="b"/>
              <a:pathLst>
                <a:path w="397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96" y="304"/>
                    <a:pt x="396" y="183"/>
                  </a:cubicBezTo>
                  <a:cubicBezTo>
                    <a:pt x="396" y="122"/>
                    <a:pt x="275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792075" y="42040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0" y="0"/>
                    <a:pt x="0" y="0"/>
                    <a:pt x="0" y="31"/>
                  </a:cubicBezTo>
                  <a:cubicBezTo>
                    <a:pt x="0" y="31"/>
                    <a:pt x="0" y="61"/>
                    <a:pt x="31" y="61"/>
                  </a:cubicBezTo>
                  <a:cubicBezTo>
                    <a:pt x="61" y="61"/>
                    <a:pt x="61" y="31"/>
                    <a:pt x="61" y="31"/>
                  </a:cubicBezTo>
                  <a:cubicBezTo>
                    <a:pt x="61" y="0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778400" y="4193775"/>
              <a:ext cx="2300" cy="950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68" y="1"/>
                  </a:moveTo>
                  <a:cubicBezTo>
                    <a:pt x="54" y="1"/>
                    <a:pt x="41" y="14"/>
                    <a:pt x="0" y="14"/>
                  </a:cubicBezTo>
                  <a:cubicBezTo>
                    <a:pt x="0" y="30"/>
                    <a:pt x="0" y="37"/>
                    <a:pt x="12" y="37"/>
                  </a:cubicBezTo>
                  <a:cubicBezTo>
                    <a:pt x="23" y="37"/>
                    <a:pt x="46" y="30"/>
                    <a:pt x="92" y="14"/>
                  </a:cubicBezTo>
                  <a:cubicBezTo>
                    <a:pt x="81" y="4"/>
                    <a:pt x="75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795875" y="4257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1"/>
                    <a:pt x="0" y="61"/>
                    <a:pt x="31" y="61"/>
                  </a:cubicBezTo>
                  <a:cubicBezTo>
                    <a:pt x="61" y="61"/>
                    <a:pt x="61" y="61"/>
                    <a:pt x="61" y="31"/>
                  </a:cubicBezTo>
                  <a:cubicBezTo>
                    <a:pt x="61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764725" y="4242950"/>
              <a:ext cx="1550" cy="1150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31" y="0"/>
                  </a:moveTo>
                  <a:cubicBezTo>
                    <a:pt x="23" y="0"/>
                    <a:pt x="15" y="8"/>
                    <a:pt x="0" y="23"/>
                  </a:cubicBezTo>
                  <a:cubicBezTo>
                    <a:pt x="0" y="38"/>
                    <a:pt x="8" y="46"/>
                    <a:pt x="19" y="46"/>
                  </a:cubicBezTo>
                  <a:cubicBezTo>
                    <a:pt x="31" y="46"/>
                    <a:pt x="46" y="38"/>
                    <a:pt x="61" y="23"/>
                  </a:cubicBezTo>
                  <a:cubicBezTo>
                    <a:pt x="46" y="8"/>
                    <a:pt x="38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797400" y="4231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0" y="61"/>
                    <a:pt x="31" y="61"/>
                    <a:pt x="61" y="61"/>
                  </a:cubicBezTo>
                  <a:cubicBezTo>
                    <a:pt x="61" y="61"/>
                    <a:pt x="91" y="61"/>
                    <a:pt x="91" y="31"/>
                  </a:cubicBezTo>
                  <a:cubicBezTo>
                    <a:pt x="9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501025" y="3968425"/>
              <a:ext cx="13725" cy="12950"/>
            </a:xfrm>
            <a:custGeom>
              <a:avLst/>
              <a:gdLst/>
              <a:ahLst/>
              <a:cxnLst/>
              <a:rect l="l" t="t" r="r" b="b"/>
              <a:pathLst>
                <a:path w="549" h="518" extrusionOk="0">
                  <a:moveTo>
                    <a:pt x="274" y="1"/>
                  </a:moveTo>
                  <a:cubicBezTo>
                    <a:pt x="122" y="1"/>
                    <a:pt x="1" y="92"/>
                    <a:pt x="1" y="244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44"/>
                  </a:cubicBezTo>
                  <a:cubicBezTo>
                    <a:pt x="548" y="92"/>
                    <a:pt x="39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425050" y="3981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0" y="122"/>
                    <a:pt x="0" y="244"/>
                  </a:cubicBezTo>
                  <a:cubicBezTo>
                    <a:pt x="0" y="335"/>
                    <a:pt x="122" y="456"/>
                    <a:pt x="244" y="456"/>
                  </a:cubicBezTo>
                  <a:cubicBezTo>
                    <a:pt x="365" y="456"/>
                    <a:pt x="456" y="335"/>
                    <a:pt x="456" y="244"/>
                  </a:cubicBezTo>
                  <a:cubicBezTo>
                    <a:pt x="456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499525" y="401250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1" y="1"/>
                    <a:pt x="0" y="92"/>
                    <a:pt x="0" y="153"/>
                  </a:cubicBezTo>
                  <a:cubicBezTo>
                    <a:pt x="0" y="244"/>
                    <a:pt x="61" y="305"/>
                    <a:pt x="152" y="305"/>
                  </a:cubicBezTo>
                  <a:cubicBezTo>
                    <a:pt x="213" y="305"/>
                    <a:pt x="304" y="244"/>
                    <a:pt x="304" y="153"/>
                  </a:cubicBezTo>
                  <a:cubicBezTo>
                    <a:pt x="30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770800" y="3833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0"/>
                  </a:moveTo>
                  <a:cubicBezTo>
                    <a:pt x="183" y="0"/>
                    <a:pt x="0" y="183"/>
                    <a:pt x="0" y="396"/>
                  </a:cubicBezTo>
                  <a:cubicBezTo>
                    <a:pt x="0" y="578"/>
                    <a:pt x="183" y="760"/>
                    <a:pt x="396" y="760"/>
                  </a:cubicBezTo>
                  <a:cubicBezTo>
                    <a:pt x="608" y="760"/>
                    <a:pt x="760" y="578"/>
                    <a:pt x="760" y="396"/>
                  </a:cubicBezTo>
                  <a:cubicBezTo>
                    <a:pt x="760" y="183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504075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0" y="123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424275" y="409837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3" y="0"/>
                  </a:moveTo>
                  <a:cubicBezTo>
                    <a:pt x="62" y="0"/>
                    <a:pt x="1" y="31"/>
                    <a:pt x="1" y="122"/>
                  </a:cubicBezTo>
                  <a:cubicBezTo>
                    <a:pt x="1" y="183"/>
                    <a:pt x="62" y="213"/>
                    <a:pt x="123" y="213"/>
                  </a:cubicBezTo>
                  <a:cubicBezTo>
                    <a:pt x="183" y="213"/>
                    <a:pt x="214" y="183"/>
                    <a:pt x="214" y="122"/>
                  </a:cubicBezTo>
                  <a:cubicBezTo>
                    <a:pt x="214" y="31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706200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1" y="123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401500" y="3870400"/>
              <a:ext cx="22800" cy="22825"/>
            </a:xfrm>
            <a:custGeom>
              <a:avLst/>
              <a:gdLst/>
              <a:ahLst/>
              <a:cxnLst/>
              <a:rect l="l" t="t" r="r" b="b"/>
              <a:pathLst>
                <a:path w="912" h="913" extrusionOk="0">
                  <a:moveTo>
                    <a:pt x="456" y="1"/>
                  </a:moveTo>
                  <a:cubicBezTo>
                    <a:pt x="182" y="1"/>
                    <a:pt x="0" y="183"/>
                    <a:pt x="0" y="457"/>
                  </a:cubicBezTo>
                  <a:cubicBezTo>
                    <a:pt x="0" y="670"/>
                    <a:pt x="182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614250" y="42951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92" y="1"/>
                    <a:pt x="1" y="62"/>
                    <a:pt x="1" y="183"/>
                  </a:cubicBezTo>
                  <a:cubicBezTo>
                    <a:pt x="1" y="274"/>
                    <a:pt x="92" y="366"/>
                    <a:pt x="183" y="366"/>
                  </a:cubicBezTo>
                  <a:cubicBezTo>
                    <a:pt x="305" y="366"/>
                    <a:pt x="366" y="274"/>
                    <a:pt x="366" y="183"/>
                  </a:cubicBezTo>
                  <a:cubicBezTo>
                    <a:pt x="366" y="6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636300" y="4289100"/>
              <a:ext cx="1550" cy="230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61" y="92"/>
                    <a:pt x="61" y="62"/>
                    <a:pt x="61" y="3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622625" y="4279325"/>
              <a:ext cx="2300" cy="1250"/>
            </a:xfrm>
            <a:custGeom>
              <a:avLst/>
              <a:gdLst/>
              <a:ahLst/>
              <a:cxnLst/>
              <a:rect l="l" t="t" r="r" b="b"/>
              <a:pathLst>
                <a:path w="92" h="50" extrusionOk="0">
                  <a:moveTo>
                    <a:pt x="54" y="0"/>
                  </a:moveTo>
                  <a:cubicBezTo>
                    <a:pt x="27" y="0"/>
                    <a:pt x="0" y="27"/>
                    <a:pt x="0" y="27"/>
                  </a:cubicBezTo>
                  <a:cubicBezTo>
                    <a:pt x="0" y="42"/>
                    <a:pt x="0" y="50"/>
                    <a:pt x="12" y="50"/>
                  </a:cubicBezTo>
                  <a:cubicBezTo>
                    <a:pt x="23" y="50"/>
                    <a:pt x="46" y="42"/>
                    <a:pt x="91" y="27"/>
                  </a:cubicBezTo>
                  <a:cubicBezTo>
                    <a:pt x="81" y="7"/>
                    <a:pt x="68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638575" y="4343050"/>
              <a:ext cx="2300" cy="2325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62"/>
                    <a:pt x="31" y="92"/>
                    <a:pt x="61" y="92"/>
                  </a:cubicBezTo>
                  <a:cubicBezTo>
                    <a:pt x="61" y="92"/>
                    <a:pt x="92" y="62"/>
                    <a:pt x="92" y="31"/>
                  </a:cubicBezTo>
                  <a:cubicBezTo>
                    <a:pt x="9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608950" y="4328250"/>
              <a:ext cx="1525" cy="1725"/>
            </a:xfrm>
            <a:custGeom>
              <a:avLst/>
              <a:gdLst/>
              <a:ahLst/>
              <a:cxnLst/>
              <a:rect l="l" t="t" r="r" b="b"/>
              <a:pathLst>
                <a:path w="61" h="69" extrusionOk="0">
                  <a:moveTo>
                    <a:pt x="19" y="0"/>
                  </a:moveTo>
                  <a:cubicBezTo>
                    <a:pt x="8" y="0"/>
                    <a:pt x="0" y="15"/>
                    <a:pt x="0" y="46"/>
                  </a:cubicBezTo>
                  <a:cubicBezTo>
                    <a:pt x="0" y="61"/>
                    <a:pt x="8" y="69"/>
                    <a:pt x="19" y="69"/>
                  </a:cubicBezTo>
                  <a:cubicBezTo>
                    <a:pt x="30" y="69"/>
                    <a:pt x="46" y="61"/>
                    <a:pt x="61" y="46"/>
                  </a:cubicBezTo>
                  <a:cubicBezTo>
                    <a:pt x="46" y="15"/>
                    <a:pt x="30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640850" y="4316475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62" y="91"/>
                    <a:pt x="92" y="61"/>
                    <a:pt x="92" y="61"/>
                  </a:cubicBezTo>
                  <a:cubicBezTo>
                    <a:pt x="92" y="3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344500" y="405355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269275" y="406722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3" y="0"/>
                  </a:moveTo>
                  <a:cubicBezTo>
                    <a:pt x="122" y="0"/>
                    <a:pt x="0" y="91"/>
                    <a:pt x="0" y="213"/>
                  </a:cubicBezTo>
                  <a:cubicBezTo>
                    <a:pt x="0" y="335"/>
                    <a:pt x="122" y="456"/>
                    <a:pt x="243" y="456"/>
                  </a:cubicBezTo>
                  <a:cubicBezTo>
                    <a:pt x="365" y="456"/>
                    <a:pt x="456" y="335"/>
                    <a:pt x="456" y="213"/>
                  </a:cubicBezTo>
                  <a:cubicBezTo>
                    <a:pt x="456" y="91"/>
                    <a:pt x="365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344500" y="4098375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cubicBezTo>
                    <a:pt x="0" y="244"/>
                    <a:pt x="61" y="304"/>
                    <a:pt x="152" y="304"/>
                  </a:cubicBezTo>
                  <a:cubicBezTo>
                    <a:pt x="244" y="304"/>
                    <a:pt x="304" y="244"/>
                    <a:pt x="304" y="152"/>
                  </a:cubicBezTo>
                  <a:cubicBezTo>
                    <a:pt x="304" y="61"/>
                    <a:pt x="244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703175" y="38339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790550" y="4250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1" y="92"/>
                    <a:pt x="1" y="213"/>
                  </a:cubicBezTo>
                  <a:cubicBezTo>
                    <a:pt x="1" y="335"/>
                    <a:pt x="122" y="457"/>
                    <a:pt x="244" y="457"/>
                  </a:cubicBezTo>
                  <a:cubicBezTo>
                    <a:pt x="365" y="457"/>
                    <a:pt x="457" y="335"/>
                    <a:pt x="457" y="213"/>
                  </a:cubicBezTo>
                  <a:cubicBezTo>
                    <a:pt x="457" y="9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819425" y="422375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669"/>
                    <a:pt x="335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836900" y="42617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66" y="1"/>
                  </a:moveTo>
                  <a:cubicBezTo>
                    <a:pt x="153" y="1"/>
                    <a:pt x="1" y="183"/>
                    <a:pt x="1" y="365"/>
                  </a:cubicBezTo>
                  <a:cubicBezTo>
                    <a:pt x="1" y="608"/>
                    <a:pt x="183" y="760"/>
                    <a:pt x="366" y="760"/>
                  </a:cubicBezTo>
                  <a:cubicBezTo>
                    <a:pt x="578" y="760"/>
                    <a:pt x="761" y="578"/>
                    <a:pt x="761" y="365"/>
                  </a:cubicBezTo>
                  <a:cubicBezTo>
                    <a:pt x="761" y="183"/>
                    <a:pt x="548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899225" y="422375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668200" y="4193350"/>
              <a:ext cx="25125" cy="24350"/>
            </a:xfrm>
            <a:custGeom>
              <a:avLst/>
              <a:gdLst/>
              <a:ahLst/>
              <a:cxnLst/>
              <a:rect l="l" t="t" r="r" b="b"/>
              <a:pathLst>
                <a:path w="1005" h="974" extrusionOk="0">
                  <a:moveTo>
                    <a:pt x="487" y="1"/>
                  </a:moveTo>
                  <a:cubicBezTo>
                    <a:pt x="244" y="1"/>
                    <a:pt x="1" y="214"/>
                    <a:pt x="1" y="487"/>
                  </a:cubicBezTo>
                  <a:cubicBezTo>
                    <a:pt x="1" y="761"/>
                    <a:pt x="244" y="974"/>
                    <a:pt x="487" y="974"/>
                  </a:cubicBezTo>
                  <a:cubicBezTo>
                    <a:pt x="761" y="974"/>
                    <a:pt x="1004" y="761"/>
                    <a:pt x="1004" y="487"/>
                  </a:cubicBezTo>
                  <a:cubicBezTo>
                    <a:pt x="1004" y="214"/>
                    <a:pt x="761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932650" y="4319500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8" name="Google Shape;1138;p13"/>
          <p:cNvGrpSpPr/>
          <p:nvPr/>
        </p:nvGrpSpPr>
        <p:grpSpPr>
          <a:xfrm flipH="1">
            <a:off x="10680029" y="3957047"/>
            <a:ext cx="2488800" cy="2798800"/>
            <a:chOff x="-709428" y="256660"/>
            <a:chExt cx="1866600" cy="2099100"/>
          </a:xfrm>
        </p:grpSpPr>
        <p:sp>
          <p:nvSpPr>
            <p:cNvPr id="1139" name="Google Shape;1139;p13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1" name="Google Shape;1141;p13"/>
          <p:cNvGrpSpPr/>
          <p:nvPr/>
        </p:nvGrpSpPr>
        <p:grpSpPr>
          <a:xfrm rot="4500040">
            <a:off x="10255427" y="148006"/>
            <a:ext cx="1531704" cy="1298461"/>
            <a:chOff x="6733575" y="656700"/>
            <a:chExt cx="1148813" cy="973875"/>
          </a:xfrm>
        </p:grpSpPr>
        <p:sp>
          <p:nvSpPr>
            <p:cNvPr id="1142" name="Google Shape;1142;p13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5" name="Google Shape;1155;p13"/>
          <p:cNvGrpSpPr/>
          <p:nvPr/>
        </p:nvGrpSpPr>
        <p:grpSpPr>
          <a:xfrm rot="-5400000" flipH="1">
            <a:off x="7983395" y="148006"/>
            <a:ext cx="1531751" cy="1298500"/>
            <a:chOff x="6733575" y="656700"/>
            <a:chExt cx="1148813" cy="973875"/>
          </a:xfrm>
        </p:grpSpPr>
        <p:sp>
          <p:nvSpPr>
            <p:cNvPr id="1156" name="Google Shape;1156;p13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9386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4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1" name="Google Shape;1171;p14"/>
          <p:cNvSpPr txBox="1">
            <a:spLocks noGrp="1"/>
          </p:cNvSpPr>
          <p:nvPr>
            <p:ph type="subTitle" idx="1"/>
          </p:nvPr>
        </p:nvSpPr>
        <p:spPr>
          <a:xfrm>
            <a:off x="3143200" y="3141433"/>
            <a:ext cx="5905600" cy="123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2" name="Google Shape;1172;p14"/>
          <p:cNvSpPr txBox="1">
            <a:spLocks noGrp="1"/>
          </p:cNvSpPr>
          <p:nvPr>
            <p:ph type="subTitle" idx="2"/>
          </p:nvPr>
        </p:nvSpPr>
        <p:spPr>
          <a:xfrm>
            <a:off x="3143203" y="2486167"/>
            <a:ext cx="5905600" cy="469600"/>
          </a:xfrm>
          <a:prstGeom prst="rect">
            <a:avLst/>
          </a:prstGeom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73" name="Google Shape;1173;p14"/>
          <p:cNvGrpSpPr/>
          <p:nvPr/>
        </p:nvGrpSpPr>
        <p:grpSpPr>
          <a:xfrm>
            <a:off x="-85169" y="4045068"/>
            <a:ext cx="1037417" cy="1066032"/>
            <a:chOff x="6650460" y="1214814"/>
            <a:chExt cx="778063" cy="799524"/>
          </a:xfrm>
        </p:grpSpPr>
        <p:sp>
          <p:nvSpPr>
            <p:cNvPr id="1174" name="Google Shape;1174;p14"/>
            <p:cNvSpPr/>
            <p:nvPr/>
          </p:nvSpPr>
          <p:spPr>
            <a:xfrm rot="-9941983">
              <a:off x="6911111" y="19443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4"/>
            <p:cNvSpPr/>
            <p:nvPr/>
          </p:nvSpPr>
          <p:spPr>
            <a:xfrm rot="-9941983">
              <a:off x="6968906" y="14789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4"/>
            <p:cNvSpPr/>
            <p:nvPr/>
          </p:nvSpPr>
          <p:spPr>
            <a:xfrm rot="-9941983">
              <a:off x="7358544" y="1221635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77" name="Google Shape;1177;p14"/>
            <p:cNvCxnSpPr>
              <a:stCxn id="1175" idx="3"/>
              <a:endCxn id="1176" idx="7"/>
            </p:cNvCxnSpPr>
            <p:nvPr/>
          </p:nvCxnSpPr>
          <p:spPr>
            <a:xfrm rot="10800000" flipH="1">
              <a:off x="7027638" y="1269455"/>
              <a:ext cx="335400" cy="22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14"/>
            <p:cNvCxnSpPr>
              <a:stCxn id="1175" idx="0"/>
              <a:endCxn id="1174" idx="4"/>
            </p:cNvCxnSpPr>
            <p:nvPr/>
          </p:nvCxnSpPr>
          <p:spPr>
            <a:xfrm flipH="1">
              <a:off x="6950385" y="1541177"/>
              <a:ext cx="42300" cy="40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179" name="Google Shape;1179;p14"/>
            <p:cNvSpPr/>
            <p:nvPr/>
          </p:nvSpPr>
          <p:spPr>
            <a:xfrm rot="-9941983">
              <a:off x="6657281" y="1555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80" name="Google Shape;1180;p14"/>
            <p:cNvCxnSpPr>
              <a:stCxn id="1175" idx="7"/>
              <a:endCxn id="1179" idx="3"/>
            </p:cNvCxnSpPr>
            <p:nvPr/>
          </p:nvCxnSpPr>
          <p:spPr>
            <a:xfrm flipH="1">
              <a:off x="6715932" y="1526699"/>
              <a:ext cx="2574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1" name="Google Shape;1181;p14"/>
          <p:cNvGrpSpPr/>
          <p:nvPr/>
        </p:nvGrpSpPr>
        <p:grpSpPr>
          <a:xfrm flipH="1">
            <a:off x="11491575" y="292836"/>
            <a:ext cx="867367" cy="1028480"/>
            <a:chOff x="4043515" y="164077"/>
            <a:chExt cx="650525" cy="771360"/>
          </a:xfrm>
        </p:grpSpPr>
        <p:sp>
          <p:nvSpPr>
            <p:cNvPr id="1182" name="Google Shape;1182;p14"/>
            <p:cNvSpPr/>
            <p:nvPr/>
          </p:nvSpPr>
          <p:spPr>
            <a:xfrm rot="-9941983">
              <a:off x="4624061" y="7529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4"/>
            <p:cNvSpPr/>
            <p:nvPr/>
          </p:nvSpPr>
          <p:spPr>
            <a:xfrm rot="-9941983">
              <a:off x="4438456" y="3651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4"/>
            <p:cNvSpPr/>
            <p:nvPr/>
          </p:nvSpPr>
          <p:spPr>
            <a:xfrm rot="-9941983">
              <a:off x="4346781" y="1708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85" name="Google Shape;1185;p14"/>
            <p:cNvCxnSpPr>
              <a:stCxn id="1183" idx="5"/>
              <a:endCxn id="1184" idx="1"/>
            </p:cNvCxnSpPr>
            <p:nvPr/>
          </p:nvCxnSpPr>
          <p:spPr>
            <a:xfrm rot="10800000">
              <a:off x="4394513" y="229749"/>
              <a:ext cx="594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186" name="Google Shape;1186;p14"/>
            <p:cNvSpPr/>
            <p:nvPr/>
          </p:nvSpPr>
          <p:spPr>
            <a:xfrm rot="-9941983">
              <a:off x="4593481" y="4782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87" name="Google Shape;1187;p14"/>
            <p:cNvCxnSpPr>
              <a:stCxn id="1183" idx="1"/>
              <a:endCxn id="1186" idx="6"/>
            </p:cNvCxnSpPr>
            <p:nvPr/>
          </p:nvCxnSpPr>
          <p:spPr>
            <a:xfrm>
              <a:off x="4486157" y="423855"/>
              <a:ext cx="1083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188" name="Google Shape;1188;p14"/>
            <p:cNvSpPr/>
            <p:nvPr/>
          </p:nvSpPr>
          <p:spPr>
            <a:xfrm rot="-9941983">
              <a:off x="4324611" y="5992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89" name="Google Shape;1189;p14"/>
            <p:cNvCxnSpPr>
              <a:stCxn id="1186" idx="1"/>
              <a:endCxn id="1182" idx="4"/>
            </p:cNvCxnSpPr>
            <p:nvPr/>
          </p:nvCxnSpPr>
          <p:spPr>
            <a:xfrm>
              <a:off x="4641182" y="537030"/>
              <a:ext cx="22200" cy="21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190" name="Google Shape;1190;p14"/>
            <p:cNvSpPr/>
            <p:nvPr/>
          </p:nvSpPr>
          <p:spPr>
            <a:xfrm rot="-9941983">
              <a:off x="4455261" y="8654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91" name="Google Shape;1191;p14"/>
            <p:cNvCxnSpPr>
              <a:stCxn id="1182" idx="7"/>
              <a:endCxn id="1190" idx="3"/>
            </p:cNvCxnSpPr>
            <p:nvPr/>
          </p:nvCxnSpPr>
          <p:spPr>
            <a:xfrm flipH="1">
              <a:off x="4513887" y="800660"/>
              <a:ext cx="114600" cy="8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14"/>
            <p:cNvCxnSpPr>
              <a:stCxn id="1186" idx="7"/>
              <a:endCxn id="1188" idx="2"/>
            </p:cNvCxnSpPr>
            <p:nvPr/>
          </p:nvCxnSpPr>
          <p:spPr>
            <a:xfrm flipH="1">
              <a:off x="4386707" y="525999"/>
              <a:ext cx="211200" cy="11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193" name="Google Shape;1193;p14"/>
            <p:cNvSpPr/>
            <p:nvPr/>
          </p:nvSpPr>
          <p:spPr>
            <a:xfrm rot="-9941983">
              <a:off x="4247811" y="43140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4"/>
            <p:cNvSpPr/>
            <p:nvPr/>
          </p:nvSpPr>
          <p:spPr>
            <a:xfrm rot="-9941983">
              <a:off x="4050336" y="4782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95" name="Google Shape;1195;p14"/>
            <p:cNvCxnSpPr>
              <a:stCxn id="1183" idx="7"/>
              <a:endCxn id="1193" idx="3"/>
            </p:cNvCxnSpPr>
            <p:nvPr/>
          </p:nvCxnSpPr>
          <p:spPr>
            <a:xfrm flipH="1">
              <a:off x="4306682" y="412824"/>
              <a:ext cx="136200" cy="3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14"/>
            <p:cNvCxnSpPr>
              <a:stCxn id="1188" idx="5"/>
              <a:endCxn id="1193" idx="1"/>
            </p:cNvCxnSpPr>
            <p:nvPr/>
          </p:nvCxnSpPr>
          <p:spPr>
            <a:xfrm rot="10800000">
              <a:off x="4295368" y="490285"/>
              <a:ext cx="447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14"/>
            <p:cNvCxnSpPr>
              <a:stCxn id="1193" idx="7"/>
              <a:endCxn id="1194" idx="2"/>
            </p:cNvCxnSpPr>
            <p:nvPr/>
          </p:nvCxnSpPr>
          <p:spPr>
            <a:xfrm flipH="1">
              <a:off x="4112437" y="479110"/>
              <a:ext cx="139800" cy="3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8" name="Google Shape;1198;p14"/>
          <p:cNvGrpSpPr/>
          <p:nvPr/>
        </p:nvGrpSpPr>
        <p:grpSpPr>
          <a:xfrm flipH="1">
            <a:off x="408877" y="5176439"/>
            <a:ext cx="3518800" cy="2975200"/>
            <a:chOff x="3431338" y="3882329"/>
            <a:chExt cx="2639100" cy="2231400"/>
          </a:xfrm>
        </p:grpSpPr>
        <p:sp>
          <p:nvSpPr>
            <p:cNvPr id="1199" name="Google Shape;1199;p14"/>
            <p:cNvSpPr/>
            <p:nvPr/>
          </p:nvSpPr>
          <p:spPr>
            <a:xfrm rot="-3600485" flipH="1">
              <a:off x="4138138" y="3828029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4"/>
            <p:cNvSpPr/>
            <p:nvPr/>
          </p:nvSpPr>
          <p:spPr>
            <a:xfrm rot="-5400000" flipH="1">
              <a:off x="4604375" y="4235346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14"/>
          <p:cNvGrpSpPr/>
          <p:nvPr/>
        </p:nvGrpSpPr>
        <p:grpSpPr>
          <a:xfrm rot="4500040" flipH="1">
            <a:off x="7706819" y="-1876897"/>
            <a:ext cx="2975111" cy="3518695"/>
            <a:chOff x="7923400" y="2500218"/>
            <a:chExt cx="2231400" cy="2639100"/>
          </a:xfrm>
        </p:grpSpPr>
        <p:sp>
          <p:nvSpPr>
            <p:cNvPr id="1202" name="Google Shape;1202;p14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4" name="Google Shape;1204;p14"/>
          <p:cNvGrpSpPr/>
          <p:nvPr/>
        </p:nvGrpSpPr>
        <p:grpSpPr>
          <a:xfrm flipH="1">
            <a:off x="9450911" y="316451"/>
            <a:ext cx="1531751" cy="1298500"/>
            <a:chOff x="6733575" y="656700"/>
            <a:chExt cx="1148813" cy="973875"/>
          </a:xfrm>
        </p:grpSpPr>
        <p:sp>
          <p:nvSpPr>
            <p:cNvPr id="1205" name="Google Shape;1205;p14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8" name="Google Shape;1218;p14"/>
          <p:cNvGrpSpPr/>
          <p:nvPr/>
        </p:nvGrpSpPr>
        <p:grpSpPr>
          <a:xfrm flipH="1">
            <a:off x="3073345" y="5820734"/>
            <a:ext cx="1283767" cy="646100"/>
            <a:chOff x="5025163" y="4343000"/>
            <a:chExt cx="962825" cy="484575"/>
          </a:xfrm>
        </p:grpSpPr>
        <p:sp>
          <p:nvSpPr>
            <p:cNvPr id="1219" name="Google Shape;1219;p14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4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4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4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4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14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4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4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4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4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4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4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4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4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4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14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5" name="Google Shape;1235;p14"/>
          <p:cNvGrpSpPr/>
          <p:nvPr/>
        </p:nvGrpSpPr>
        <p:grpSpPr>
          <a:xfrm>
            <a:off x="8789541" y="3099447"/>
            <a:ext cx="4609720" cy="5100357"/>
            <a:chOff x="6592156" y="2324585"/>
            <a:chExt cx="3457290" cy="3825268"/>
          </a:xfrm>
        </p:grpSpPr>
        <p:grpSp>
          <p:nvGrpSpPr>
            <p:cNvPr id="1236" name="Google Shape;1236;p14"/>
            <p:cNvGrpSpPr/>
            <p:nvPr/>
          </p:nvGrpSpPr>
          <p:grpSpPr>
            <a:xfrm rot="5400000">
              <a:off x="6504687" y="3946254"/>
              <a:ext cx="1148813" cy="973875"/>
              <a:chOff x="6733575" y="656700"/>
              <a:chExt cx="1148813" cy="973875"/>
            </a:xfrm>
          </p:grpSpPr>
          <p:sp>
            <p:nvSpPr>
              <p:cNvPr id="1237" name="Google Shape;1237;p14"/>
              <p:cNvSpPr/>
              <p:nvPr/>
            </p:nvSpPr>
            <p:spPr>
              <a:xfrm>
                <a:off x="6889350" y="9690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183" y="1"/>
                      <a:pt x="1" y="183"/>
                      <a:pt x="1" y="457"/>
                    </a:cubicBezTo>
                    <a:cubicBezTo>
                      <a:pt x="1" y="730"/>
                      <a:pt x="244" y="912"/>
                      <a:pt x="457" y="912"/>
                    </a:cubicBezTo>
                    <a:cubicBezTo>
                      <a:pt x="730" y="912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7284150" y="10599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22"/>
                      <a:pt x="1" y="305"/>
                    </a:cubicBezTo>
                    <a:cubicBezTo>
                      <a:pt x="1" y="457"/>
                      <a:pt x="122" y="609"/>
                      <a:pt x="305" y="609"/>
                    </a:cubicBezTo>
                    <a:cubicBezTo>
                      <a:pt x="457" y="609"/>
                      <a:pt x="609" y="457"/>
                      <a:pt x="609" y="305"/>
                    </a:cubicBezTo>
                    <a:cubicBezTo>
                      <a:pt x="609" y="122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6972950" y="11521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6" y="1"/>
                    </a:moveTo>
                    <a:cubicBezTo>
                      <a:pt x="243" y="1"/>
                      <a:pt x="0" y="244"/>
                      <a:pt x="0" y="487"/>
                    </a:cubicBezTo>
                    <a:cubicBezTo>
                      <a:pt x="0" y="761"/>
                      <a:pt x="243" y="1004"/>
                      <a:pt x="486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7694500" y="9235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4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7613763" y="1591050"/>
                <a:ext cx="403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81" extrusionOk="0">
                    <a:moveTo>
                      <a:pt x="821" y="0"/>
                    </a:moveTo>
                    <a:cubicBezTo>
                      <a:pt x="366" y="0"/>
                      <a:pt x="1" y="365"/>
                      <a:pt x="1" y="790"/>
                    </a:cubicBezTo>
                    <a:cubicBezTo>
                      <a:pt x="1" y="1216"/>
                      <a:pt x="366" y="1581"/>
                      <a:pt x="821" y="1581"/>
                    </a:cubicBezTo>
                    <a:cubicBezTo>
                      <a:pt x="1277" y="1581"/>
                      <a:pt x="1612" y="1216"/>
                      <a:pt x="1612" y="790"/>
                    </a:cubicBezTo>
                    <a:cubicBezTo>
                      <a:pt x="1612" y="335"/>
                      <a:pt x="1277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7385025" y="656700"/>
                <a:ext cx="266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547" y="0"/>
                    </a:moveTo>
                    <a:cubicBezTo>
                      <a:pt x="243" y="0"/>
                      <a:pt x="0" y="213"/>
                      <a:pt x="0" y="517"/>
                    </a:cubicBezTo>
                    <a:cubicBezTo>
                      <a:pt x="0" y="821"/>
                      <a:pt x="243" y="1033"/>
                      <a:pt x="547" y="1033"/>
                    </a:cubicBezTo>
                    <a:cubicBezTo>
                      <a:pt x="851" y="1033"/>
                      <a:pt x="1064" y="821"/>
                      <a:pt x="1064" y="517"/>
                    </a:cubicBezTo>
                    <a:cubicBezTo>
                      <a:pt x="1064" y="213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7858063" y="1232925"/>
                <a:ext cx="24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83" extrusionOk="0">
                    <a:moveTo>
                      <a:pt x="486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9"/>
                      <a:pt x="171" y="982"/>
                      <a:pt x="403" y="982"/>
                    </a:cubicBezTo>
                    <a:cubicBezTo>
                      <a:pt x="430" y="982"/>
                      <a:pt x="458" y="979"/>
                      <a:pt x="486" y="973"/>
                    </a:cubicBezTo>
                    <a:cubicBezTo>
                      <a:pt x="760" y="973"/>
                      <a:pt x="973" y="760"/>
                      <a:pt x="973" y="487"/>
                    </a:cubicBezTo>
                    <a:cubicBezTo>
                      <a:pt x="973" y="213"/>
                      <a:pt x="760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6733575" y="10541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214"/>
                      <a:pt x="0" y="457"/>
                    </a:cubicBezTo>
                    <a:cubicBezTo>
                      <a:pt x="0" y="730"/>
                      <a:pt x="244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214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6975975" y="12212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53"/>
                      <a:pt x="1" y="305"/>
                    </a:cubicBezTo>
                    <a:cubicBezTo>
                      <a:pt x="1" y="487"/>
                      <a:pt x="122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5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6817175" y="1238000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486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6" y="973"/>
                    </a:cubicBezTo>
                    <a:cubicBezTo>
                      <a:pt x="760" y="973"/>
                      <a:pt x="1003" y="761"/>
                      <a:pt x="1003" y="487"/>
                    </a:cubicBezTo>
                    <a:cubicBezTo>
                      <a:pt x="1003" y="213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7538725" y="1161800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7" y="973"/>
                    </a:cubicBezTo>
                    <a:cubicBezTo>
                      <a:pt x="760" y="973"/>
                      <a:pt x="973" y="761"/>
                      <a:pt x="973" y="487"/>
                    </a:cubicBezTo>
                    <a:cubicBezTo>
                      <a:pt x="973" y="213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7456650" y="1392050"/>
                <a:ext cx="403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1"/>
                    </a:moveTo>
                    <a:cubicBezTo>
                      <a:pt x="365" y="1"/>
                      <a:pt x="1" y="396"/>
                      <a:pt x="1" y="821"/>
                    </a:cubicBezTo>
                    <a:cubicBezTo>
                      <a:pt x="1" y="1216"/>
                      <a:pt x="365" y="1581"/>
                      <a:pt x="821" y="1611"/>
                    </a:cubicBezTo>
                    <a:cubicBezTo>
                      <a:pt x="1277" y="1611"/>
                      <a:pt x="1612" y="1216"/>
                      <a:pt x="1612" y="821"/>
                    </a:cubicBezTo>
                    <a:cubicBezTo>
                      <a:pt x="1612" y="335"/>
                      <a:pt x="1216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7230000" y="74180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7" y="0"/>
                    </a:moveTo>
                    <a:cubicBezTo>
                      <a:pt x="213" y="0"/>
                      <a:pt x="0" y="244"/>
                      <a:pt x="0" y="547"/>
                    </a:cubicBezTo>
                    <a:cubicBezTo>
                      <a:pt x="0" y="821"/>
                      <a:pt x="213" y="1064"/>
                      <a:pt x="517" y="1064"/>
                    </a:cubicBezTo>
                    <a:cubicBezTo>
                      <a:pt x="821" y="1064"/>
                      <a:pt x="1064" y="821"/>
                      <a:pt x="1064" y="547"/>
                    </a:cubicBezTo>
                    <a:cubicBezTo>
                      <a:pt x="1064" y="244"/>
                      <a:pt x="821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0" name="Google Shape;1250;p14"/>
            <p:cNvGrpSpPr/>
            <p:nvPr/>
          </p:nvGrpSpPr>
          <p:grpSpPr>
            <a:xfrm flipH="1">
              <a:off x="6713037" y="2813444"/>
              <a:ext cx="3336409" cy="3336409"/>
              <a:chOff x="-318425" y="-200048"/>
              <a:chExt cx="5896800" cy="5896800"/>
            </a:xfrm>
          </p:grpSpPr>
          <p:cxnSp>
            <p:nvCxnSpPr>
              <p:cNvPr id="1251" name="Google Shape;1251;p14"/>
              <p:cNvCxnSpPr>
                <a:stCxn id="1252" idx="1"/>
                <a:endCxn id="1252" idx="5"/>
              </p:cNvCxnSpPr>
              <p:nvPr/>
            </p:nvCxnSpPr>
            <p:spPr>
              <a:xfrm>
                <a:off x="2629975" y="663518"/>
                <a:ext cx="0" cy="416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53" name="Google Shape;1253;p14"/>
              <p:cNvSpPr/>
              <p:nvPr/>
            </p:nvSpPr>
            <p:spPr>
              <a:xfrm>
                <a:off x="2001430" y="1044528"/>
                <a:ext cx="1257000" cy="34077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 rot="2700000">
                <a:off x="545141" y="663518"/>
                <a:ext cx="4169667" cy="4169667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 rot="2700000">
                <a:off x="1364873" y="1434906"/>
                <a:ext cx="2623649" cy="2623649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 rot="2700000">
                <a:off x="1467332" y="1537140"/>
                <a:ext cx="2418729" cy="2418729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14"/>
              <p:cNvSpPr/>
              <p:nvPr/>
            </p:nvSpPr>
            <p:spPr>
              <a:xfrm rot="2700000">
                <a:off x="2509009" y="1136087"/>
                <a:ext cx="241831" cy="24183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14"/>
              <p:cNvSpPr/>
              <p:nvPr/>
            </p:nvSpPr>
            <p:spPr>
              <a:xfrm rot="2700000">
                <a:off x="2553809" y="1459535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 rot="2700000">
                <a:off x="2200578" y="2317139"/>
                <a:ext cx="858710" cy="85871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 rot="2700000">
                <a:off x="3467722" y="1807437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 rot="2700000">
                <a:off x="1520222" y="1807437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 rot="2700000">
                <a:off x="3491572" y="3351912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 rot="2700000">
                <a:off x="1544072" y="3351912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 rot="2700000">
                <a:off x="1405634" y="2672210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 rot="2700000">
                <a:off x="3793184" y="2672222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 rot="2700000">
                <a:off x="2553759" y="3881135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 rot="2700000">
                <a:off x="2509059" y="4115087"/>
                <a:ext cx="241831" cy="24183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 rot="2700000">
                <a:off x="2573536" y="616895"/>
                <a:ext cx="112854" cy="11285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 rot="2700000">
                <a:off x="2573536" y="4763695"/>
                <a:ext cx="112854" cy="11285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9" name="Google Shape;1269;p14"/>
            <p:cNvGrpSpPr/>
            <p:nvPr/>
          </p:nvGrpSpPr>
          <p:grpSpPr>
            <a:xfrm rot="5400000">
              <a:off x="8082662" y="2412054"/>
              <a:ext cx="1148813" cy="973875"/>
              <a:chOff x="6733575" y="656700"/>
              <a:chExt cx="1148813" cy="973875"/>
            </a:xfrm>
          </p:grpSpPr>
          <p:sp>
            <p:nvSpPr>
              <p:cNvPr id="1270" name="Google Shape;1270;p14"/>
              <p:cNvSpPr/>
              <p:nvPr/>
            </p:nvSpPr>
            <p:spPr>
              <a:xfrm>
                <a:off x="6889350" y="9690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183" y="1"/>
                      <a:pt x="1" y="183"/>
                      <a:pt x="1" y="457"/>
                    </a:cubicBezTo>
                    <a:cubicBezTo>
                      <a:pt x="1" y="730"/>
                      <a:pt x="244" y="912"/>
                      <a:pt x="457" y="912"/>
                    </a:cubicBezTo>
                    <a:cubicBezTo>
                      <a:pt x="730" y="912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7284150" y="10599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22"/>
                      <a:pt x="1" y="305"/>
                    </a:cubicBezTo>
                    <a:cubicBezTo>
                      <a:pt x="1" y="457"/>
                      <a:pt x="122" y="609"/>
                      <a:pt x="305" y="609"/>
                    </a:cubicBezTo>
                    <a:cubicBezTo>
                      <a:pt x="457" y="609"/>
                      <a:pt x="609" y="457"/>
                      <a:pt x="609" y="305"/>
                    </a:cubicBezTo>
                    <a:cubicBezTo>
                      <a:pt x="609" y="122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6972950" y="11521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6" y="1"/>
                    </a:moveTo>
                    <a:cubicBezTo>
                      <a:pt x="243" y="1"/>
                      <a:pt x="0" y="244"/>
                      <a:pt x="0" y="487"/>
                    </a:cubicBezTo>
                    <a:cubicBezTo>
                      <a:pt x="0" y="761"/>
                      <a:pt x="243" y="1004"/>
                      <a:pt x="486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14"/>
              <p:cNvSpPr/>
              <p:nvPr/>
            </p:nvSpPr>
            <p:spPr>
              <a:xfrm>
                <a:off x="7694500" y="9235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4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7613763" y="1591050"/>
                <a:ext cx="403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81" extrusionOk="0">
                    <a:moveTo>
                      <a:pt x="821" y="0"/>
                    </a:moveTo>
                    <a:cubicBezTo>
                      <a:pt x="366" y="0"/>
                      <a:pt x="1" y="365"/>
                      <a:pt x="1" y="790"/>
                    </a:cubicBezTo>
                    <a:cubicBezTo>
                      <a:pt x="1" y="1216"/>
                      <a:pt x="366" y="1581"/>
                      <a:pt x="821" y="1581"/>
                    </a:cubicBezTo>
                    <a:cubicBezTo>
                      <a:pt x="1277" y="1581"/>
                      <a:pt x="1612" y="1216"/>
                      <a:pt x="1612" y="790"/>
                    </a:cubicBezTo>
                    <a:cubicBezTo>
                      <a:pt x="1612" y="335"/>
                      <a:pt x="1277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7385025" y="656700"/>
                <a:ext cx="266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547" y="0"/>
                    </a:moveTo>
                    <a:cubicBezTo>
                      <a:pt x="243" y="0"/>
                      <a:pt x="0" y="213"/>
                      <a:pt x="0" y="517"/>
                    </a:cubicBezTo>
                    <a:cubicBezTo>
                      <a:pt x="0" y="821"/>
                      <a:pt x="243" y="1033"/>
                      <a:pt x="547" y="1033"/>
                    </a:cubicBezTo>
                    <a:cubicBezTo>
                      <a:pt x="851" y="1033"/>
                      <a:pt x="1064" y="821"/>
                      <a:pt x="1064" y="517"/>
                    </a:cubicBezTo>
                    <a:cubicBezTo>
                      <a:pt x="1064" y="213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7858063" y="1232925"/>
                <a:ext cx="24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83" extrusionOk="0">
                    <a:moveTo>
                      <a:pt x="486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9"/>
                      <a:pt x="171" y="982"/>
                      <a:pt x="403" y="982"/>
                    </a:cubicBezTo>
                    <a:cubicBezTo>
                      <a:pt x="430" y="982"/>
                      <a:pt x="458" y="979"/>
                      <a:pt x="486" y="973"/>
                    </a:cubicBezTo>
                    <a:cubicBezTo>
                      <a:pt x="760" y="973"/>
                      <a:pt x="973" y="760"/>
                      <a:pt x="973" y="487"/>
                    </a:cubicBezTo>
                    <a:cubicBezTo>
                      <a:pt x="973" y="213"/>
                      <a:pt x="760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733575" y="10541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214"/>
                      <a:pt x="0" y="457"/>
                    </a:cubicBezTo>
                    <a:cubicBezTo>
                      <a:pt x="0" y="730"/>
                      <a:pt x="244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214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6975975" y="12212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53"/>
                      <a:pt x="1" y="305"/>
                    </a:cubicBezTo>
                    <a:cubicBezTo>
                      <a:pt x="1" y="487"/>
                      <a:pt x="122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5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6817175" y="1238000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486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6" y="973"/>
                    </a:cubicBezTo>
                    <a:cubicBezTo>
                      <a:pt x="760" y="973"/>
                      <a:pt x="1003" y="761"/>
                      <a:pt x="1003" y="487"/>
                    </a:cubicBezTo>
                    <a:cubicBezTo>
                      <a:pt x="1003" y="213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7538725" y="1161800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7" y="973"/>
                    </a:cubicBezTo>
                    <a:cubicBezTo>
                      <a:pt x="760" y="973"/>
                      <a:pt x="973" y="761"/>
                      <a:pt x="973" y="487"/>
                    </a:cubicBezTo>
                    <a:cubicBezTo>
                      <a:pt x="973" y="213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7456650" y="1392050"/>
                <a:ext cx="403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1"/>
                    </a:moveTo>
                    <a:cubicBezTo>
                      <a:pt x="365" y="1"/>
                      <a:pt x="1" y="396"/>
                      <a:pt x="1" y="821"/>
                    </a:cubicBezTo>
                    <a:cubicBezTo>
                      <a:pt x="1" y="1216"/>
                      <a:pt x="365" y="1581"/>
                      <a:pt x="821" y="1611"/>
                    </a:cubicBezTo>
                    <a:cubicBezTo>
                      <a:pt x="1277" y="1611"/>
                      <a:pt x="1612" y="1216"/>
                      <a:pt x="1612" y="821"/>
                    </a:cubicBezTo>
                    <a:cubicBezTo>
                      <a:pt x="1612" y="335"/>
                      <a:pt x="1216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14"/>
              <p:cNvSpPr/>
              <p:nvPr/>
            </p:nvSpPr>
            <p:spPr>
              <a:xfrm>
                <a:off x="7230000" y="74180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7" y="0"/>
                    </a:moveTo>
                    <a:cubicBezTo>
                      <a:pt x="213" y="0"/>
                      <a:pt x="0" y="244"/>
                      <a:pt x="0" y="547"/>
                    </a:cubicBezTo>
                    <a:cubicBezTo>
                      <a:pt x="0" y="821"/>
                      <a:pt x="213" y="1064"/>
                      <a:pt x="517" y="1064"/>
                    </a:cubicBezTo>
                    <a:cubicBezTo>
                      <a:pt x="821" y="1064"/>
                      <a:pt x="1064" y="821"/>
                      <a:pt x="1064" y="547"/>
                    </a:cubicBezTo>
                    <a:cubicBezTo>
                      <a:pt x="1064" y="244"/>
                      <a:pt x="821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852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5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5" name="Google Shape;1285;p15"/>
          <p:cNvSpPr txBox="1">
            <a:spLocks noGrp="1"/>
          </p:cNvSpPr>
          <p:nvPr>
            <p:ph type="subTitle" idx="1"/>
          </p:nvPr>
        </p:nvSpPr>
        <p:spPr>
          <a:xfrm>
            <a:off x="2932167" y="2608299"/>
            <a:ext cx="30624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6" name="Google Shape;1286;p15"/>
          <p:cNvSpPr txBox="1">
            <a:spLocks noGrp="1"/>
          </p:cNvSpPr>
          <p:nvPr>
            <p:ph type="subTitle" idx="2"/>
          </p:nvPr>
        </p:nvSpPr>
        <p:spPr>
          <a:xfrm>
            <a:off x="2932168" y="2037033"/>
            <a:ext cx="30624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7" name="Google Shape;1287;p15"/>
          <p:cNvSpPr txBox="1">
            <a:spLocks noGrp="1"/>
          </p:cNvSpPr>
          <p:nvPr>
            <p:ph type="subTitle" idx="3"/>
          </p:nvPr>
        </p:nvSpPr>
        <p:spPr>
          <a:xfrm>
            <a:off x="7948333" y="3714767"/>
            <a:ext cx="30624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8" name="Google Shape;1288;p15"/>
          <p:cNvSpPr txBox="1">
            <a:spLocks noGrp="1"/>
          </p:cNvSpPr>
          <p:nvPr>
            <p:ph type="subTitle" idx="4"/>
          </p:nvPr>
        </p:nvSpPr>
        <p:spPr>
          <a:xfrm>
            <a:off x="7948335" y="3143500"/>
            <a:ext cx="30624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9" name="Google Shape;1289;p15"/>
          <p:cNvSpPr txBox="1">
            <a:spLocks noGrp="1"/>
          </p:cNvSpPr>
          <p:nvPr>
            <p:ph type="subTitle" idx="5"/>
          </p:nvPr>
        </p:nvSpPr>
        <p:spPr>
          <a:xfrm>
            <a:off x="2932167" y="4834049"/>
            <a:ext cx="30624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0" name="Google Shape;1290;p15"/>
          <p:cNvSpPr txBox="1">
            <a:spLocks noGrp="1"/>
          </p:cNvSpPr>
          <p:nvPr>
            <p:ph type="subTitle" idx="6"/>
          </p:nvPr>
        </p:nvSpPr>
        <p:spPr>
          <a:xfrm>
            <a:off x="2932168" y="4262785"/>
            <a:ext cx="30624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91" name="Google Shape;1291;p15"/>
          <p:cNvGrpSpPr/>
          <p:nvPr/>
        </p:nvGrpSpPr>
        <p:grpSpPr>
          <a:xfrm>
            <a:off x="10466624" y="1144972"/>
            <a:ext cx="1125273" cy="892061"/>
            <a:chOff x="7783842" y="145229"/>
            <a:chExt cx="843955" cy="669046"/>
          </a:xfrm>
        </p:grpSpPr>
        <p:grpSp>
          <p:nvGrpSpPr>
            <p:cNvPr id="1292" name="Google Shape;1292;p15"/>
            <p:cNvGrpSpPr/>
            <p:nvPr/>
          </p:nvGrpSpPr>
          <p:grpSpPr>
            <a:xfrm>
              <a:off x="7993802" y="309915"/>
              <a:ext cx="633995" cy="504360"/>
              <a:chOff x="5237665" y="340477"/>
              <a:chExt cx="633995" cy="504360"/>
            </a:xfrm>
          </p:grpSpPr>
          <p:sp>
            <p:nvSpPr>
              <p:cNvPr id="1293" name="Google Shape;1293;p15"/>
              <p:cNvSpPr/>
              <p:nvPr/>
            </p:nvSpPr>
            <p:spPr>
              <a:xfrm rot="-9941983">
                <a:off x="5801661" y="77485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5"/>
              <p:cNvSpPr/>
              <p:nvPr/>
            </p:nvSpPr>
            <p:spPr>
              <a:xfrm rot="-9941983">
                <a:off x="5552131" y="540024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5"/>
              <p:cNvSpPr/>
              <p:nvPr/>
            </p:nvSpPr>
            <p:spPr>
              <a:xfrm rot="-9941983">
                <a:off x="5801681" y="34729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1296" name="Google Shape;1296;p15"/>
              <p:cNvCxnSpPr>
                <a:stCxn id="1294" idx="3"/>
                <a:endCxn id="1295" idx="7"/>
              </p:cNvCxnSpPr>
              <p:nvPr/>
            </p:nvCxnSpPr>
            <p:spPr>
              <a:xfrm rot="10800000" flipH="1">
                <a:off x="5610863" y="394980"/>
                <a:ext cx="195300" cy="16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97" name="Google Shape;1297;p15"/>
              <p:cNvSpPr/>
              <p:nvPr/>
            </p:nvSpPr>
            <p:spPr>
              <a:xfrm rot="-9941983">
                <a:off x="5244486" y="61680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1298" name="Google Shape;1298;p15"/>
              <p:cNvCxnSpPr>
                <a:stCxn id="1295" idx="0"/>
                <a:endCxn id="1293" idx="4"/>
              </p:cNvCxnSpPr>
              <p:nvPr/>
            </p:nvCxnSpPr>
            <p:spPr>
              <a:xfrm>
                <a:off x="5825460" y="409477"/>
                <a:ext cx="15600" cy="366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15"/>
              <p:cNvCxnSpPr>
                <a:stCxn id="1293" idx="6"/>
                <a:endCxn id="1297" idx="1"/>
              </p:cNvCxnSpPr>
              <p:nvPr/>
            </p:nvCxnSpPr>
            <p:spPr>
              <a:xfrm rot="10800000">
                <a:off x="5292040" y="675638"/>
                <a:ext cx="510600" cy="12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15"/>
              <p:cNvCxnSpPr>
                <a:stCxn id="1297" idx="3"/>
                <a:endCxn id="1294" idx="7"/>
              </p:cNvCxnSpPr>
              <p:nvPr/>
            </p:nvCxnSpPr>
            <p:spPr>
              <a:xfrm rot="10800000" flipH="1">
                <a:off x="5303218" y="587865"/>
                <a:ext cx="253200" cy="4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1" name="Google Shape;1301;p15"/>
            <p:cNvGrpSpPr/>
            <p:nvPr/>
          </p:nvGrpSpPr>
          <p:grpSpPr>
            <a:xfrm rot="-1278911">
              <a:off x="7816683" y="219916"/>
              <a:ext cx="461277" cy="267501"/>
              <a:chOff x="1086425" y="2145300"/>
              <a:chExt cx="461275" cy="267500"/>
            </a:xfrm>
          </p:grpSpPr>
          <p:sp>
            <p:nvSpPr>
              <p:cNvPr id="1302" name="Google Shape;1302;p15"/>
              <p:cNvSpPr/>
              <p:nvPr/>
            </p:nvSpPr>
            <p:spPr>
              <a:xfrm>
                <a:off x="1132775" y="2232675"/>
                <a:ext cx="137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26"/>
                      <a:pt x="122" y="517"/>
                      <a:pt x="274" y="517"/>
                    </a:cubicBezTo>
                    <a:cubicBezTo>
                      <a:pt x="426" y="517"/>
                      <a:pt x="547" y="42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5"/>
              <p:cNvSpPr/>
              <p:nvPr/>
            </p:nvSpPr>
            <p:spPr>
              <a:xfrm>
                <a:off x="1086425" y="2237225"/>
                <a:ext cx="137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2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13"/>
                      <a:pt x="101" y="552"/>
                      <a:pt x="235" y="552"/>
                    </a:cubicBezTo>
                    <a:cubicBezTo>
                      <a:pt x="247" y="552"/>
                      <a:pt x="260" y="551"/>
                      <a:pt x="274" y="548"/>
                    </a:cubicBezTo>
                    <a:cubicBezTo>
                      <a:pt x="426" y="548"/>
                      <a:pt x="547" y="42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5"/>
              <p:cNvSpPr/>
              <p:nvPr/>
            </p:nvSpPr>
            <p:spPr>
              <a:xfrm>
                <a:off x="1522600" y="2196200"/>
                <a:ext cx="251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04" extrusionOk="0">
                    <a:moveTo>
                      <a:pt x="487" y="1"/>
                    </a:moveTo>
                    <a:cubicBezTo>
                      <a:pt x="243" y="1"/>
                      <a:pt x="0" y="244"/>
                      <a:pt x="0" y="517"/>
                    </a:cubicBezTo>
                    <a:cubicBezTo>
                      <a:pt x="0" y="760"/>
                      <a:pt x="243" y="1004"/>
                      <a:pt x="487" y="1004"/>
                    </a:cubicBezTo>
                    <a:cubicBezTo>
                      <a:pt x="760" y="1004"/>
                      <a:pt x="1003" y="760"/>
                      <a:pt x="1003" y="517"/>
                    </a:cubicBezTo>
                    <a:cubicBezTo>
                      <a:pt x="100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5"/>
              <p:cNvSpPr/>
              <p:nvPr/>
            </p:nvSpPr>
            <p:spPr>
              <a:xfrm>
                <a:off x="1500550" y="2251675"/>
                <a:ext cx="21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2" extrusionOk="0">
                    <a:moveTo>
                      <a:pt x="426" y="0"/>
                    </a:moveTo>
                    <a:cubicBezTo>
                      <a:pt x="183" y="0"/>
                      <a:pt x="1" y="183"/>
                      <a:pt x="1" y="426"/>
                    </a:cubicBezTo>
                    <a:cubicBezTo>
                      <a:pt x="1" y="639"/>
                      <a:pt x="183" y="821"/>
                      <a:pt x="426" y="821"/>
                    </a:cubicBezTo>
                    <a:cubicBezTo>
                      <a:pt x="670" y="821"/>
                      <a:pt x="852" y="639"/>
                      <a:pt x="852" y="426"/>
                    </a:cubicBezTo>
                    <a:cubicBezTo>
                      <a:pt x="852" y="183"/>
                      <a:pt x="670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5"/>
              <p:cNvSpPr/>
              <p:nvPr/>
            </p:nvSpPr>
            <p:spPr>
              <a:xfrm>
                <a:off x="1475475" y="2196200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4" y="1"/>
                      <a:pt x="1" y="244"/>
                      <a:pt x="1" y="517"/>
                    </a:cubicBezTo>
                    <a:cubicBezTo>
                      <a:pt x="1" y="760"/>
                      <a:pt x="214" y="1004"/>
                      <a:pt x="487" y="1004"/>
                    </a:cubicBezTo>
                    <a:cubicBezTo>
                      <a:pt x="761" y="1004"/>
                      <a:pt x="973" y="760"/>
                      <a:pt x="973" y="517"/>
                    </a:cubicBezTo>
                    <a:cubicBezTo>
                      <a:pt x="973" y="244"/>
                      <a:pt x="761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5"/>
              <p:cNvSpPr/>
              <p:nvPr/>
            </p:nvSpPr>
            <p:spPr>
              <a:xfrm>
                <a:off x="1419250" y="2272200"/>
                <a:ext cx="28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56" extrusionOk="0">
                    <a:moveTo>
                      <a:pt x="578" y="0"/>
                    </a:moveTo>
                    <a:cubicBezTo>
                      <a:pt x="274" y="0"/>
                      <a:pt x="0" y="274"/>
                      <a:pt x="0" y="578"/>
                    </a:cubicBezTo>
                    <a:cubicBezTo>
                      <a:pt x="0" y="912"/>
                      <a:pt x="213" y="1155"/>
                      <a:pt x="578" y="1155"/>
                    </a:cubicBezTo>
                    <a:cubicBezTo>
                      <a:pt x="882" y="1155"/>
                      <a:pt x="1125" y="882"/>
                      <a:pt x="1125" y="578"/>
                    </a:cubicBezTo>
                    <a:cubicBezTo>
                      <a:pt x="1125" y="274"/>
                      <a:pt x="882" y="0"/>
                      <a:pt x="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5"/>
              <p:cNvSpPr/>
              <p:nvPr/>
            </p:nvSpPr>
            <p:spPr>
              <a:xfrm>
                <a:off x="1522600" y="2399850"/>
                <a:ext cx="137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365"/>
                      <a:pt x="122" y="517"/>
                      <a:pt x="274" y="517"/>
                    </a:cubicBezTo>
                    <a:cubicBezTo>
                      <a:pt x="426" y="517"/>
                      <a:pt x="547" y="396"/>
                      <a:pt x="547" y="274"/>
                    </a:cubicBezTo>
                    <a:cubicBezTo>
                      <a:pt x="547" y="12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5"/>
              <p:cNvSpPr/>
              <p:nvPr/>
            </p:nvSpPr>
            <p:spPr>
              <a:xfrm>
                <a:off x="1285500" y="2145300"/>
                <a:ext cx="5095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37" extrusionOk="0">
                    <a:moveTo>
                      <a:pt x="1004" y="0"/>
                    </a:moveTo>
                    <a:cubicBezTo>
                      <a:pt x="457" y="0"/>
                      <a:pt x="1" y="456"/>
                      <a:pt x="1" y="1033"/>
                    </a:cubicBezTo>
                    <a:cubicBezTo>
                      <a:pt x="1" y="1581"/>
                      <a:pt x="457" y="2037"/>
                      <a:pt x="1004" y="2037"/>
                    </a:cubicBezTo>
                    <a:cubicBezTo>
                      <a:pt x="1581" y="2037"/>
                      <a:pt x="2037" y="1581"/>
                      <a:pt x="2037" y="1033"/>
                    </a:cubicBezTo>
                    <a:cubicBezTo>
                      <a:pt x="2037" y="456"/>
                      <a:pt x="1581" y="0"/>
                      <a:pt x="1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0" name="Google Shape;1310;p15"/>
          <p:cNvGrpSpPr/>
          <p:nvPr/>
        </p:nvGrpSpPr>
        <p:grpSpPr>
          <a:xfrm rot="-4500040">
            <a:off x="7330865" y="-2097230"/>
            <a:ext cx="2975111" cy="3518695"/>
            <a:chOff x="7923400" y="2500218"/>
            <a:chExt cx="2231400" cy="2639100"/>
          </a:xfrm>
        </p:grpSpPr>
        <p:sp>
          <p:nvSpPr>
            <p:cNvPr id="1311" name="Google Shape;1311;p15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3" name="Google Shape;1313;p15"/>
          <p:cNvGrpSpPr/>
          <p:nvPr/>
        </p:nvGrpSpPr>
        <p:grpSpPr>
          <a:xfrm>
            <a:off x="6271717" y="238118"/>
            <a:ext cx="1778200" cy="208767"/>
            <a:chOff x="3878750" y="485850"/>
            <a:chExt cx="1333650" cy="156575"/>
          </a:xfrm>
        </p:grpSpPr>
        <p:sp>
          <p:nvSpPr>
            <p:cNvPr id="1314" name="Google Shape;1314;p15"/>
            <p:cNvSpPr/>
            <p:nvPr/>
          </p:nvSpPr>
          <p:spPr>
            <a:xfrm>
              <a:off x="3878750" y="492700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74"/>
                    <a:pt x="92" y="365"/>
                    <a:pt x="183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92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187275" y="538175"/>
              <a:ext cx="18250" cy="16975"/>
            </a:xfrm>
            <a:custGeom>
              <a:avLst/>
              <a:gdLst/>
              <a:ahLst/>
              <a:cxnLst/>
              <a:rect l="l" t="t" r="r" b="b"/>
              <a:pathLst>
                <a:path w="730" h="679" extrusionOk="0">
                  <a:moveTo>
                    <a:pt x="370" y="1"/>
                  </a:moveTo>
                  <a:cubicBezTo>
                    <a:pt x="208" y="1"/>
                    <a:pt x="58" y="115"/>
                    <a:pt x="31" y="279"/>
                  </a:cubicBezTo>
                  <a:cubicBezTo>
                    <a:pt x="0" y="461"/>
                    <a:pt x="122" y="644"/>
                    <a:pt x="304" y="674"/>
                  </a:cubicBezTo>
                  <a:cubicBezTo>
                    <a:pt x="323" y="677"/>
                    <a:pt x="342" y="679"/>
                    <a:pt x="361" y="679"/>
                  </a:cubicBezTo>
                  <a:cubicBezTo>
                    <a:pt x="523" y="679"/>
                    <a:pt x="672" y="564"/>
                    <a:pt x="700" y="400"/>
                  </a:cubicBezTo>
                  <a:cubicBezTo>
                    <a:pt x="730" y="218"/>
                    <a:pt x="608" y="36"/>
                    <a:pt x="426" y="5"/>
                  </a:cubicBezTo>
                  <a:cubicBezTo>
                    <a:pt x="407" y="2"/>
                    <a:pt x="38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03550" y="485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585450" y="633275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214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92"/>
                    <a:pt x="30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5191850" y="581600"/>
              <a:ext cx="20550" cy="21300"/>
            </a:xfrm>
            <a:custGeom>
              <a:avLst/>
              <a:gdLst/>
              <a:ahLst/>
              <a:cxnLst/>
              <a:rect l="l" t="t" r="r" b="b"/>
              <a:pathLst>
                <a:path w="822" h="852" extrusionOk="0">
                  <a:moveTo>
                    <a:pt x="426" y="1"/>
                  </a:moveTo>
                  <a:cubicBezTo>
                    <a:pt x="183" y="1"/>
                    <a:pt x="1" y="214"/>
                    <a:pt x="1" y="426"/>
                  </a:cubicBezTo>
                  <a:cubicBezTo>
                    <a:pt x="1" y="669"/>
                    <a:pt x="183" y="852"/>
                    <a:pt x="426" y="852"/>
                  </a:cubicBezTo>
                  <a:cubicBezTo>
                    <a:pt x="639" y="852"/>
                    <a:pt x="821" y="669"/>
                    <a:pt x="821" y="426"/>
                  </a:cubicBezTo>
                  <a:cubicBezTo>
                    <a:pt x="821" y="214"/>
                    <a:pt x="639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790625" y="51930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0" name="Google Shape;1320;p15"/>
          <p:cNvGrpSpPr/>
          <p:nvPr/>
        </p:nvGrpSpPr>
        <p:grpSpPr>
          <a:xfrm>
            <a:off x="6216885" y="5888518"/>
            <a:ext cx="1283767" cy="646100"/>
            <a:chOff x="5025163" y="4343000"/>
            <a:chExt cx="962825" cy="484575"/>
          </a:xfrm>
        </p:grpSpPr>
        <p:sp>
          <p:nvSpPr>
            <p:cNvPr id="1321" name="Google Shape;1321;p15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5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5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5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5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5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5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5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5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5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5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5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5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5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5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5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7" name="Google Shape;1337;p15"/>
          <p:cNvGrpSpPr/>
          <p:nvPr/>
        </p:nvGrpSpPr>
        <p:grpSpPr>
          <a:xfrm>
            <a:off x="6577136" y="5752703"/>
            <a:ext cx="563293" cy="990847"/>
            <a:chOff x="3784690" y="164977"/>
            <a:chExt cx="422470" cy="743135"/>
          </a:xfrm>
        </p:grpSpPr>
        <p:sp>
          <p:nvSpPr>
            <p:cNvPr id="1338" name="Google Shape;1338;p15"/>
            <p:cNvSpPr/>
            <p:nvPr/>
          </p:nvSpPr>
          <p:spPr>
            <a:xfrm rot="-9941983">
              <a:off x="3868311" y="83813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15"/>
            <p:cNvSpPr/>
            <p:nvPr/>
          </p:nvSpPr>
          <p:spPr>
            <a:xfrm rot="-9941983">
              <a:off x="3968431" y="3660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5"/>
            <p:cNvSpPr/>
            <p:nvPr/>
          </p:nvSpPr>
          <p:spPr>
            <a:xfrm rot="-9941983">
              <a:off x="3890481" y="171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41" name="Google Shape;1341;p15"/>
            <p:cNvCxnSpPr>
              <a:stCxn id="1339" idx="5"/>
              <a:endCxn id="1340" idx="1"/>
            </p:cNvCxnSpPr>
            <p:nvPr/>
          </p:nvCxnSpPr>
          <p:spPr>
            <a:xfrm rot="10800000">
              <a:off x="3938288" y="230649"/>
              <a:ext cx="456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342" name="Google Shape;1342;p15"/>
            <p:cNvSpPr/>
            <p:nvPr/>
          </p:nvSpPr>
          <p:spPr>
            <a:xfrm rot="-9941983">
              <a:off x="4137181" y="4791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43" name="Google Shape;1343;p15"/>
            <p:cNvCxnSpPr>
              <a:stCxn id="1339" idx="1"/>
              <a:endCxn id="1342" idx="6"/>
            </p:cNvCxnSpPr>
            <p:nvPr/>
          </p:nvCxnSpPr>
          <p:spPr>
            <a:xfrm>
              <a:off x="4016132" y="424755"/>
              <a:ext cx="1221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344" name="Google Shape;1344;p15"/>
            <p:cNvSpPr/>
            <p:nvPr/>
          </p:nvSpPr>
          <p:spPr>
            <a:xfrm rot="-9941983">
              <a:off x="3791511" y="6604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45" name="Google Shape;1345;p15"/>
            <p:cNvCxnSpPr>
              <a:stCxn id="1342" idx="0"/>
              <a:endCxn id="1338" idx="3"/>
            </p:cNvCxnSpPr>
            <p:nvPr/>
          </p:nvCxnSpPr>
          <p:spPr>
            <a:xfrm flipH="1">
              <a:off x="3926960" y="541377"/>
              <a:ext cx="234000" cy="312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15"/>
            <p:cNvCxnSpPr>
              <a:stCxn id="1338" idx="5"/>
              <a:endCxn id="1344" idx="1"/>
            </p:cNvCxnSpPr>
            <p:nvPr/>
          </p:nvCxnSpPr>
          <p:spPr>
            <a:xfrm rot="10800000">
              <a:off x="3839068" y="719260"/>
              <a:ext cx="44700" cy="12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15"/>
            <p:cNvCxnSpPr>
              <a:stCxn id="1344" idx="3"/>
              <a:endCxn id="1339" idx="0"/>
            </p:cNvCxnSpPr>
            <p:nvPr/>
          </p:nvCxnSpPr>
          <p:spPr>
            <a:xfrm rot="10800000" flipH="1">
              <a:off x="3850243" y="428140"/>
              <a:ext cx="141900" cy="24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48" name="Google Shape;1348;p15"/>
          <p:cNvGrpSpPr/>
          <p:nvPr/>
        </p:nvGrpSpPr>
        <p:grpSpPr>
          <a:xfrm>
            <a:off x="-1589320" y="5228664"/>
            <a:ext cx="3338400" cy="2318400"/>
            <a:chOff x="-1191990" y="3921498"/>
            <a:chExt cx="2503800" cy="1738800"/>
          </a:xfrm>
        </p:grpSpPr>
        <p:sp>
          <p:nvSpPr>
            <p:cNvPr id="1349" name="Google Shape;1349;p15"/>
            <p:cNvSpPr/>
            <p:nvPr/>
          </p:nvSpPr>
          <p:spPr>
            <a:xfrm rot="-4501102" flipH="1">
              <a:off x="-535426" y="3654141"/>
              <a:ext cx="1190672" cy="2273514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5"/>
            <p:cNvSpPr/>
            <p:nvPr/>
          </p:nvSpPr>
          <p:spPr>
            <a:xfrm rot="-6299705" flipH="1">
              <a:off x="1059232" y="4738713"/>
              <a:ext cx="104353" cy="104353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7364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6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3" name="Google Shape;1353;p16"/>
          <p:cNvSpPr txBox="1">
            <a:spLocks noGrp="1"/>
          </p:cNvSpPr>
          <p:nvPr>
            <p:ph type="subTitle" idx="1"/>
          </p:nvPr>
        </p:nvSpPr>
        <p:spPr>
          <a:xfrm>
            <a:off x="2932167" y="2608299"/>
            <a:ext cx="30624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4" name="Google Shape;1354;p16"/>
          <p:cNvSpPr txBox="1">
            <a:spLocks noGrp="1"/>
          </p:cNvSpPr>
          <p:nvPr>
            <p:ph type="subTitle" idx="2"/>
          </p:nvPr>
        </p:nvSpPr>
        <p:spPr>
          <a:xfrm>
            <a:off x="2932168" y="2037033"/>
            <a:ext cx="30624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5" name="Google Shape;1355;p16"/>
          <p:cNvSpPr txBox="1">
            <a:spLocks noGrp="1"/>
          </p:cNvSpPr>
          <p:nvPr>
            <p:ph type="subTitle" idx="3"/>
          </p:nvPr>
        </p:nvSpPr>
        <p:spPr>
          <a:xfrm>
            <a:off x="2932167" y="4834049"/>
            <a:ext cx="30624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6" name="Google Shape;1356;p16"/>
          <p:cNvSpPr txBox="1">
            <a:spLocks noGrp="1"/>
          </p:cNvSpPr>
          <p:nvPr>
            <p:ph type="subTitle" idx="4"/>
          </p:nvPr>
        </p:nvSpPr>
        <p:spPr>
          <a:xfrm>
            <a:off x="2932168" y="4262785"/>
            <a:ext cx="30624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7" name="Google Shape;1357;p16"/>
          <p:cNvSpPr txBox="1">
            <a:spLocks noGrp="1"/>
          </p:cNvSpPr>
          <p:nvPr>
            <p:ph type="subTitle" idx="5"/>
          </p:nvPr>
        </p:nvSpPr>
        <p:spPr>
          <a:xfrm>
            <a:off x="8075767" y="2608299"/>
            <a:ext cx="30624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8" name="Google Shape;1358;p16"/>
          <p:cNvSpPr txBox="1">
            <a:spLocks noGrp="1"/>
          </p:cNvSpPr>
          <p:nvPr>
            <p:ph type="subTitle" idx="6"/>
          </p:nvPr>
        </p:nvSpPr>
        <p:spPr>
          <a:xfrm>
            <a:off x="8075768" y="2037033"/>
            <a:ext cx="30624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9" name="Google Shape;1359;p16"/>
          <p:cNvSpPr txBox="1">
            <a:spLocks noGrp="1"/>
          </p:cNvSpPr>
          <p:nvPr>
            <p:ph type="subTitle" idx="7"/>
          </p:nvPr>
        </p:nvSpPr>
        <p:spPr>
          <a:xfrm>
            <a:off x="8075767" y="4834049"/>
            <a:ext cx="30624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0" name="Google Shape;1360;p16"/>
          <p:cNvSpPr txBox="1">
            <a:spLocks noGrp="1"/>
          </p:cNvSpPr>
          <p:nvPr>
            <p:ph type="subTitle" idx="8"/>
          </p:nvPr>
        </p:nvSpPr>
        <p:spPr>
          <a:xfrm>
            <a:off x="8075768" y="4262785"/>
            <a:ext cx="30624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361" name="Google Shape;1361;p16"/>
          <p:cNvGrpSpPr/>
          <p:nvPr/>
        </p:nvGrpSpPr>
        <p:grpSpPr>
          <a:xfrm>
            <a:off x="7643529" y="-236107"/>
            <a:ext cx="558900" cy="1246051"/>
            <a:chOff x="1698360" y="1672920"/>
            <a:chExt cx="419175" cy="934538"/>
          </a:xfrm>
        </p:grpSpPr>
        <p:sp>
          <p:nvSpPr>
            <p:cNvPr id="1362" name="Google Shape;1362;p16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68" name="Google Shape;1368;p16"/>
            <p:cNvCxnSpPr>
              <a:stCxn id="1362" idx="4"/>
              <a:endCxn id="1363" idx="0"/>
            </p:cNvCxnSpPr>
            <p:nvPr/>
          </p:nvCxnSpPr>
          <p:spPr>
            <a:xfrm>
              <a:off x="1877985" y="1736220"/>
              <a:ext cx="63300" cy="189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16"/>
            <p:cNvCxnSpPr>
              <a:stCxn id="1363" idx="3"/>
              <a:endCxn id="1364" idx="7"/>
            </p:cNvCxnSpPr>
            <p:nvPr/>
          </p:nvCxnSpPr>
          <p:spPr>
            <a:xfrm flipH="1">
              <a:off x="1769805" y="1979800"/>
              <a:ext cx="149100" cy="18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16"/>
            <p:cNvCxnSpPr>
              <a:stCxn id="1364" idx="0"/>
              <a:endCxn id="1365" idx="4"/>
            </p:cNvCxnSpPr>
            <p:nvPr/>
          </p:nvCxnSpPr>
          <p:spPr>
            <a:xfrm rot="10800000">
              <a:off x="1729910" y="2007982"/>
              <a:ext cx="17400" cy="142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16"/>
            <p:cNvCxnSpPr>
              <a:stCxn id="1364" idx="6"/>
              <a:endCxn id="1366" idx="2"/>
            </p:cNvCxnSpPr>
            <p:nvPr/>
          </p:nvCxnSpPr>
          <p:spPr>
            <a:xfrm rot="10800000" flipH="1">
              <a:off x="1778960" y="2159032"/>
              <a:ext cx="275400" cy="2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16"/>
            <p:cNvCxnSpPr>
              <a:stCxn id="1366" idx="4"/>
              <a:endCxn id="1367" idx="0"/>
            </p:cNvCxnSpPr>
            <p:nvPr/>
          </p:nvCxnSpPr>
          <p:spPr>
            <a:xfrm flipH="1">
              <a:off x="2047785" y="2190607"/>
              <a:ext cx="38100" cy="353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16"/>
            <p:cNvCxnSpPr>
              <a:stCxn id="1367" idx="1"/>
              <a:endCxn id="1364" idx="5"/>
            </p:cNvCxnSpPr>
            <p:nvPr/>
          </p:nvCxnSpPr>
          <p:spPr>
            <a:xfrm rot="10800000">
              <a:off x="1769805" y="2204827"/>
              <a:ext cx="255600" cy="34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4" name="Google Shape;1374;p16"/>
          <p:cNvGrpSpPr/>
          <p:nvPr/>
        </p:nvGrpSpPr>
        <p:grpSpPr>
          <a:xfrm>
            <a:off x="10233193" y="-184231"/>
            <a:ext cx="3226400" cy="3628400"/>
            <a:chOff x="7674895" y="-138173"/>
            <a:chExt cx="2419800" cy="2721300"/>
          </a:xfrm>
        </p:grpSpPr>
        <p:sp>
          <p:nvSpPr>
            <p:cNvPr id="1375" name="Google Shape;1375;p16"/>
            <p:cNvSpPr/>
            <p:nvPr/>
          </p:nvSpPr>
          <p:spPr>
            <a:xfrm rot="-2062574" flipH="1">
              <a:off x="8249063" y="8845"/>
              <a:ext cx="1271464" cy="2427263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6"/>
            <p:cNvSpPr/>
            <p:nvPr/>
          </p:nvSpPr>
          <p:spPr>
            <a:xfrm flipH="1">
              <a:off x="7986227" y="843668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7" name="Google Shape;1377;p16"/>
          <p:cNvGrpSpPr/>
          <p:nvPr/>
        </p:nvGrpSpPr>
        <p:grpSpPr>
          <a:xfrm rot="-9900040" flipH="1">
            <a:off x="10109377" y="513947"/>
            <a:ext cx="1531704" cy="1298461"/>
            <a:chOff x="6733575" y="656700"/>
            <a:chExt cx="1148813" cy="973875"/>
          </a:xfrm>
        </p:grpSpPr>
        <p:sp>
          <p:nvSpPr>
            <p:cNvPr id="1378" name="Google Shape;1378;p16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1" name="Google Shape;1391;p16"/>
          <p:cNvGrpSpPr/>
          <p:nvPr/>
        </p:nvGrpSpPr>
        <p:grpSpPr>
          <a:xfrm>
            <a:off x="8241885" y="125301"/>
            <a:ext cx="1283767" cy="646100"/>
            <a:chOff x="5025163" y="4343000"/>
            <a:chExt cx="962825" cy="484575"/>
          </a:xfrm>
        </p:grpSpPr>
        <p:sp>
          <p:nvSpPr>
            <p:cNvPr id="1392" name="Google Shape;1392;p16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6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6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6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6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6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6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6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16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6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6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6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6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6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6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6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8" name="Google Shape;1408;p16"/>
          <p:cNvGrpSpPr/>
          <p:nvPr/>
        </p:nvGrpSpPr>
        <p:grpSpPr>
          <a:xfrm>
            <a:off x="-1383304" y="4175713"/>
            <a:ext cx="2488800" cy="2798800"/>
            <a:chOff x="-709428" y="256660"/>
            <a:chExt cx="1866600" cy="2099100"/>
          </a:xfrm>
        </p:grpSpPr>
        <p:sp>
          <p:nvSpPr>
            <p:cNvPr id="1409" name="Google Shape;1409;p16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1" name="Google Shape;1411;p16"/>
          <p:cNvGrpSpPr/>
          <p:nvPr/>
        </p:nvGrpSpPr>
        <p:grpSpPr>
          <a:xfrm rot="-3819165">
            <a:off x="-35987" y="4980829"/>
            <a:ext cx="1394717" cy="560320"/>
            <a:chOff x="2662775" y="4427850"/>
            <a:chExt cx="1046063" cy="420250"/>
          </a:xfrm>
        </p:grpSpPr>
        <p:sp>
          <p:nvSpPr>
            <p:cNvPr id="1412" name="Google Shape;1412;p16"/>
            <p:cNvSpPr/>
            <p:nvPr/>
          </p:nvSpPr>
          <p:spPr>
            <a:xfrm rot="5400000">
              <a:off x="3468675" y="46717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6"/>
            <p:cNvSpPr/>
            <p:nvPr/>
          </p:nvSpPr>
          <p:spPr>
            <a:xfrm rot="5400000">
              <a:off x="3202088" y="48328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6"/>
            <p:cNvSpPr/>
            <p:nvPr/>
          </p:nvSpPr>
          <p:spPr>
            <a:xfrm rot="5400000">
              <a:off x="3026375" y="4727625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6"/>
            <p:cNvSpPr/>
            <p:nvPr/>
          </p:nvSpPr>
          <p:spPr>
            <a:xfrm rot="5400000">
              <a:off x="3315313" y="47964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6"/>
            <p:cNvSpPr/>
            <p:nvPr/>
          </p:nvSpPr>
          <p:spPr>
            <a:xfrm rot="5400000">
              <a:off x="2748250" y="481197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6"/>
            <p:cNvSpPr/>
            <p:nvPr/>
          </p:nvSpPr>
          <p:spPr>
            <a:xfrm rot="5400000">
              <a:off x="2748250" y="4583250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6"/>
            <p:cNvSpPr/>
            <p:nvPr/>
          </p:nvSpPr>
          <p:spPr>
            <a:xfrm rot="5400000">
              <a:off x="3699688" y="45684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6"/>
            <p:cNvSpPr/>
            <p:nvPr/>
          </p:nvSpPr>
          <p:spPr>
            <a:xfrm rot="5400000">
              <a:off x="3660163" y="47416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16"/>
            <p:cNvSpPr/>
            <p:nvPr/>
          </p:nvSpPr>
          <p:spPr>
            <a:xfrm rot="5400000">
              <a:off x="3052975" y="4515625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16"/>
            <p:cNvSpPr/>
            <p:nvPr/>
          </p:nvSpPr>
          <p:spPr>
            <a:xfrm rot="5400000">
              <a:off x="3014600" y="467710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6"/>
            <p:cNvSpPr/>
            <p:nvPr/>
          </p:nvSpPr>
          <p:spPr>
            <a:xfrm rot="5400000">
              <a:off x="2940525" y="4571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6"/>
            <p:cNvSpPr/>
            <p:nvPr/>
          </p:nvSpPr>
          <p:spPr>
            <a:xfrm rot="5400000">
              <a:off x="3458038" y="4639850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6"/>
            <p:cNvSpPr/>
            <p:nvPr/>
          </p:nvSpPr>
          <p:spPr>
            <a:xfrm rot="5400000">
              <a:off x="3183088" y="47850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6"/>
            <p:cNvSpPr/>
            <p:nvPr/>
          </p:nvSpPr>
          <p:spPr>
            <a:xfrm rot="5400000">
              <a:off x="2662775" y="46565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6"/>
            <p:cNvSpPr/>
            <p:nvPr/>
          </p:nvSpPr>
          <p:spPr>
            <a:xfrm rot="5400000">
              <a:off x="2992988" y="442785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7" name="Google Shape;1427;p16"/>
          <p:cNvGrpSpPr/>
          <p:nvPr/>
        </p:nvGrpSpPr>
        <p:grpSpPr>
          <a:xfrm>
            <a:off x="4574478" y="5808807"/>
            <a:ext cx="727244" cy="1165696"/>
            <a:chOff x="649350" y="858950"/>
            <a:chExt cx="740675" cy="1187225"/>
          </a:xfrm>
        </p:grpSpPr>
        <p:sp>
          <p:nvSpPr>
            <p:cNvPr id="1428" name="Google Shape;1428;p16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435" name="Google Shape;1435;p16"/>
            <p:cNvCxnSpPr>
              <a:stCxn id="1428" idx="5"/>
              <a:endCxn id="1429" idx="2"/>
            </p:cNvCxnSpPr>
            <p:nvPr/>
          </p:nvCxnSpPr>
          <p:spPr>
            <a:xfrm>
              <a:off x="1068160" y="932185"/>
              <a:ext cx="236100" cy="10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16"/>
            <p:cNvCxnSpPr>
              <a:stCxn id="1429" idx="4"/>
              <a:endCxn id="1430" idx="0"/>
            </p:cNvCxnSpPr>
            <p:nvPr/>
          </p:nvCxnSpPr>
          <p:spPr>
            <a:xfrm flipH="1">
              <a:off x="1261325" y="1083825"/>
              <a:ext cx="85800" cy="3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16"/>
            <p:cNvCxnSpPr>
              <a:stCxn id="1430" idx="1"/>
              <a:endCxn id="1431" idx="5"/>
            </p:cNvCxnSpPr>
            <p:nvPr/>
          </p:nvCxnSpPr>
          <p:spPr>
            <a:xfrm rot="10800000">
              <a:off x="1068090" y="1357840"/>
              <a:ext cx="1629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16"/>
            <p:cNvCxnSpPr>
              <a:stCxn id="1431" idx="3"/>
              <a:endCxn id="1432" idx="6"/>
            </p:cNvCxnSpPr>
            <p:nvPr/>
          </p:nvCxnSpPr>
          <p:spPr>
            <a:xfrm flipH="1">
              <a:off x="820890" y="1357760"/>
              <a:ext cx="186600" cy="1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16"/>
            <p:cNvCxnSpPr>
              <a:stCxn id="1432" idx="5"/>
              <a:endCxn id="1433" idx="1"/>
            </p:cNvCxnSpPr>
            <p:nvPr/>
          </p:nvCxnSpPr>
          <p:spPr>
            <a:xfrm>
              <a:off x="808385" y="1513635"/>
              <a:ext cx="114600" cy="23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16"/>
            <p:cNvCxnSpPr>
              <a:stCxn id="1433" idx="3"/>
              <a:endCxn id="1434" idx="7"/>
            </p:cNvCxnSpPr>
            <p:nvPr/>
          </p:nvCxnSpPr>
          <p:spPr>
            <a:xfrm flipH="1">
              <a:off x="722690" y="1811535"/>
              <a:ext cx="200400" cy="161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1" name="Google Shape;1441;p16"/>
          <p:cNvGrpSpPr/>
          <p:nvPr/>
        </p:nvGrpSpPr>
        <p:grpSpPr>
          <a:xfrm>
            <a:off x="3356785" y="6143801"/>
            <a:ext cx="1283767" cy="646100"/>
            <a:chOff x="5025163" y="4343000"/>
            <a:chExt cx="962825" cy="484575"/>
          </a:xfrm>
        </p:grpSpPr>
        <p:sp>
          <p:nvSpPr>
            <p:cNvPr id="1442" name="Google Shape;1442;p16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6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6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6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6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6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6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6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6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6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6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6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6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6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6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6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8" name="Google Shape;1458;p16"/>
          <p:cNvGrpSpPr/>
          <p:nvPr/>
        </p:nvGrpSpPr>
        <p:grpSpPr>
          <a:xfrm>
            <a:off x="-225880" y="1935587"/>
            <a:ext cx="845327" cy="672480"/>
            <a:chOff x="5237665" y="340477"/>
            <a:chExt cx="633995" cy="504360"/>
          </a:xfrm>
        </p:grpSpPr>
        <p:sp>
          <p:nvSpPr>
            <p:cNvPr id="1459" name="Google Shape;1459;p16"/>
            <p:cNvSpPr/>
            <p:nvPr/>
          </p:nvSpPr>
          <p:spPr>
            <a:xfrm rot="-9941983">
              <a:off x="5801661" y="7748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16"/>
            <p:cNvSpPr/>
            <p:nvPr/>
          </p:nvSpPr>
          <p:spPr>
            <a:xfrm rot="-9941983">
              <a:off x="5552131" y="5400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6"/>
            <p:cNvSpPr/>
            <p:nvPr/>
          </p:nvSpPr>
          <p:spPr>
            <a:xfrm rot="-9941983">
              <a:off x="5801681" y="3472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462" name="Google Shape;1462;p16"/>
            <p:cNvCxnSpPr>
              <a:stCxn id="1460" idx="3"/>
              <a:endCxn id="1461" idx="7"/>
            </p:cNvCxnSpPr>
            <p:nvPr/>
          </p:nvCxnSpPr>
          <p:spPr>
            <a:xfrm rot="10800000" flipH="1">
              <a:off x="5610863" y="394980"/>
              <a:ext cx="195300" cy="16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63" name="Google Shape;1463;p16"/>
            <p:cNvSpPr/>
            <p:nvPr/>
          </p:nvSpPr>
          <p:spPr>
            <a:xfrm rot="-9941983">
              <a:off x="5244486" y="61680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464" name="Google Shape;1464;p16"/>
            <p:cNvCxnSpPr>
              <a:stCxn id="1461" idx="0"/>
              <a:endCxn id="1459" idx="4"/>
            </p:cNvCxnSpPr>
            <p:nvPr/>
          </p:nvCxnSpPr>
          <p:spPr>
            <a:xfrm>
              <a:off x="5825460" y="409477"/>
              <a:ext cx="15600" cy="366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16"/>
            <p:cNvCxnSpPr>
              <a:stCxn id="1459" idx="6"/>
              <a:endCxn id="1463" idx="1"/>
            </p:cNvCxnSpPr>
            <p:nvPr/>
          </p:nvCxnSpPr>
          <p:spPr>
            <a:xfrm rot="10800000">
              <a:off x="5292040" y="675638"/>
              <a:ext cx="510600" cy="123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16"/>
            <p:cNvCxnSpPr>
              <a:stCxn id="1463" idx="3"/>
              <a:endCxn id="1460" idx="7"/>
            </p:cNvCxnSpPr>
            <p:nvPr/>
          </p:nvCxnSpPr>
          <p:spPr>
            <a:xfrm rot="10800000" flipH="1">
              <a:off x="5303218" y="587865"/>
              <a:ext cx="253200" cy="4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7653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7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9" name="Google Shape;1469;p17"/>
          <p:cNvSpPr txBox="1">
            <a:spLocks noGrp="1"/>
          </p:cNvSpPr>
          <p:nvPr>
            <p:ph type="subTitle" idx="1"/>
          </p:nvPr>
        </p:nvSpPr>
        <p:spPr>
          <a:xfrm>
            <a:off x="952233" y="2773700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0" name="Google Shape;1470;p17"/>
          <p:cNvSpPr txBox="1">
            <a:spLocks noGrp="1"/>
          </p:cNvSpPr>
          <p:nvPr>
            <p:ph type="subTitle" idx="2"/>
          </p:nvPr>
        </p:nvSpPr>
        <p:spPr>
          <a:xfrm>
            <a:off x="952233" y="2202433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1" name="Google Shape;1471;p17"/>
          <p:cNvSpPr txBox="1">
            <a:spLocks noGrp="1"/>
          </p:cNvSpPr>
          <p:nvPr>
            <p:ph type="subTitle" idx="3"/>
          </p:nvPr>
        </p:nvSpPr>
        <p:spPr>
          <a:xfrm>
            <a:off x="952233" y="4845033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2" name="Google Shape;1472;p17"/>
          <p:cNvSpPr txBox="1">
            <a:spLocks noGrp="1"/>
          </p:cNvSpPr>
          <p:nvPr>
            <p:ph type="subTitle" idx="4"/>
          </p:nvPr>
        </p:nvSpPr>
        <p:spPr>
          <a:xfrm>
            <a:off x="952233" y="4273767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3" name="Google Shape;1473;p17"/>
          <p:cNvSpPr txBox="1">
            <a:spLocks noGrp="1"/>
          </p:cNvSpPr>
          <p:nvPr>
            <p:ph type="subTitle" idx="5"/>
          </p:nvPr>
        </p:nvSpPr>
        <p:spPr>
          <a:xfrm>
            <a:off x="3827000" y="4845033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4" name="Google Shape;1474;p17"/>
          <p:cNvSpPr txBox="1">
            <a:spLocks noGrp="1"/>
          </p:cNvSpPr>
          <p:nvPr>
            <p:ph type="subTitle" idx="6"/>
          </p:nvPr>
        </p:nvSpPr>
        <p:spPr>
          <a:xfrm>
            <a:off x="3827000" y="4273767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5" name="Google Shape;1475;p17"/>
          <p:cNvSpPr txBox="1">
            <a:spLocks noGrp="1"/>
          </p:cNvSpPr>
          <p:nvPr>
            <p:ph type="subTitle" idx="7"/>
          </p:nvPr>
        </p:nvSpPr>
        <p:spPr>
          <a:xfrm>
            <a:off x="3827001" y="2773700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6" name="Google Shape;1476;p17"/>
          <p:cNvSpPr txBox="1">
            <a:spLocks noGrp="1"/>
          </p:cNvSpPr>
          <p:nvPr>
            <p:ph type="subTitle" idx="8"/>
          </p:nvPr>
        </p:nvSpPr>
        <p:spPr>
          <a:xfrm>
            <a:off x="3827001" y="2202433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7" name="Google Shape;1477;p17"/>
          <p:cNvSpPr txBox="1">
            <a:spLocks noGrp="1"/>
          </p:cNvSpPr>
          <p:nvPr>
            <p:ph type="subTitle" idx="9"/>
          </p:nvPr>
        </p:nvSpPr>
        <p:spPr>
          <a:xfrm>
            <a:off x="6701767" y="2773700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8" name="Google Shape;1478;p17"/>
          <p:cNvSpPr txBox="1">
            <a:spLocks noGrp="1"/>
          </p:cNvSpPr>
          <p:nvPr>
            <p:ph type="subTitle" idx="13"/>
          </p:nvPr>
        </p:nvSpPr>
        <p:spPr>
          <a:xfrm>
            <a:off x="6701767" y="2202433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9" name="Google Shape;1479;p17"/>
          <p:cNvSpPr txBox="1">
            <a:spLocks noGrp="1"/>
          </p:cNvSpPr>
          <p:nvPr>
            <p:ph type="subTitle" idx="14"/>
          </p:nvPr>
        </p:nvSpPr>
        <p:spPr>
          <a:xfrm>
            <a:off x="6701767" y="4845033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0" name="Google Shape;1480;p17"/>
          <p:cNvSpPr txBox="1">
            <a:spLocks noGrp="1"/>
          </p:cNvSpPr>
          <p:nvPr>
            <p:ph type="subTitle" idx="15"/>
          </p:nvPr>
        </p:nvSpPr>
        <p:spPr>
          <a:xfrm>
            <a:off x="6701767" y="4273767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81" name="Google Shape;1481;p17"/>
          <p:cNvGrpSpPr/>
          <p:nvPr/>
        </p:nvGrpSpPr>
        <p:grpSpPr>
          <a:xfrm flipH="1">
            <a:off x="8536645" y="4895436"/>
            <a:ext cx="3226400" cy="3628400"/>
            <a:chOff x="7674895" y="-138173"/>
            <a:chExt cx="2419800" cy="2721300"/>
          </a:xfrm>
        </p:grpSpPr>
        <p:sp>
          <p:nvSpPr>
            <p:cNvPr id="1482" name="Google Shape;1482;p17"/>
            <p:cNvSpPr/>
            <p:nvPr/>
          </p:nvSpPr>
          <p:spPr>
            <a:xfrm rot="-2062574" flipH="1">
              <a:off x="8249063" y="8845"/>
              <a:ext cx="1271464" cy="2427263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7"/>
            <p:cNvSpPr/>
            <p:nvPr/>
          </p:nvSpPr>
          <p:spPr>
            <a:xfrm flipH="1">
              <a:off x="7986227" y="843668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4" name="Google Shape;1484;p17"/>
          <p:cNvGrpSpPr/>
          <p:nvPr/>
        </p:nvGrpSpPr>
        <p:grpSpPr>
          <a:xfrm rot="9900040">
            <a:off x="10276891" y="5287547"/>
            <a:ext cx="1531704" cy="1298461"/>
            <a:chOff x="6733575" y="656700"/>
            <a:chExt cx="1148813" cy="973875"/>
          </a:xfrm>
        </p:grpSpPr>
        <p:sp>
          <p:nvSpPr>
            <p:cNvPr id="1485" name="Google Shape;1485;p17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7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7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8" name="Google Shape;1498;p17"/>
          <p:cNvGrpSpPr/>
          <p:nvPr/>
        </p:nvGrpSpPr>
        <p:grpSpPr>
          <a:xfrm rot="-4500040">
            <a:off x="7330865" y="-2097230"/>
            <a:ext cx="2975111" cy="3518695"/>
            <a:chOff x="7923400" y="2500218"/>
            <a:chExt cx="2231400" cy="2639100"/>
          </a:xfrm>
        </p:grpSpPr>
        <p:sp>
          <p:nvSpPr>
            <p:cNvPr id="1499" name="Google Shape;1499;p17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1" name="Google Shape;1501;p17"/>
          <p:cNvGrpSpPr/>
          <p:nvPr/>
        </p:nvGrpSpPr>
        <p:grpSpPr>
          <a:xfrm rot="-3360987">
            <a:off x="10754619" y="1780265"/>
            <a:ext cx="829427" cy="1167684"/>
            <a:chOff x="649350" y="856885"/>
            <a:chExt cx="844775" cy="1189290"/>
          </a:xfrm>
        </p:grpSpPr>
        <p:sp>
          <p:nvSpPr>
            <p:cNvPr id="1502" name="Google Shape;1502;p17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509" name="Google Shape;1509;p17"/>
            <p:cNvCxnSpPr>
              <a:stCxn id="1502" idx="5"/>
              <a:endCxn id="1503" idx="2"/>
            </p:cNvCxnSpPr>
            <p:nvPr/>
          </p:nvCxnSpPr>
          <p:spPr>
            <a:xfrm rot="-7439430" flipH="1">
              <a:off x="1075130" y="919197"/>
              <a:ext cx="222160" cy="13487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17"/>
            <p:cNvCxnSpPr>
              <a:stCxn id="1503" idx="4"/>
              <a:endCxn id="1504" idx="0"/>
            </p:cNvCxnSpPr>
            <p:nvPr/>
          </p:nvCxnSpPr>
          <p:spPr>
            <a:xfrm rot="3361195">
              <a:off x="1172718" y="1130956"/>
              <a:ext cx="263014" cy="28073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17"/>
            <p:cNvCxnSpPr>
              <a:stCxn id="1504" idx="1"/>
              <a:endCxn id="1505" idx="5"/>
            </p:cNvCxnSpPr>
            <p:nvPr/>
          </p:nvCxnSpPr>
          <p:spPr>
            <a:xfrm rot="3361608" flipH="1">
              <a:off x="1056932" y="1378612"/>
              <a:ext cx="185217" cy="7155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17"/>
            <p:cNvCxnSpPr>
              <a:stCxn id="1505" idx="3"/>
              <a:endCxn id="1506" idx="6"/>
            </p:cNvCxnSpPr>
            <p:nvPr/>
          </p:nvCxnSpPr>
          <p:spPr>
            <a:xfrm>
              <a:off x="914340" y="1308240"/>
              <a:ext cx="0" cy="22474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17"/>
            <p:cNvCxnSpPr>
              <a:stCxn id="1506" idx="5"/>
              <a:endCxn id="1507" idx="1"/>
            </p:cNvCxnSpPr>
            <p:nvPr/>
          </p:nvCxnSpPr>
          <p:spPr>
            <a:xfrm rot="3361051">
              <a:off x="735259" y="1613480"/>
              <a:ext cx="260851" cy="3760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17"/>
            <p:cNvCxnSpPr>
              <a:stCxn id="1507" idx="3"/>
              <a:endCxn id="1508" idx="7"/>
            </p:cNvCxnSpPr>
            <p:nvPr/>
          </p:nvCxnSpPr>
          <p:spPr>
            <a:xfrm rot="3339234">
              <a:off x="811990" y="1763973"/>
              <a:ext cx="21801" cy="25652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5" name="Google Shape;1515;p17"/>
          <p:cNvGrpSpPr/>
          <p:nvPr/>
        </p:nvGrpSpPr>
        <p:grpSpPr>
          <a:xfrm>
            <a:off x="11390200" y="2439700"/>
            <a:ext cx="560333" cy="1150000"/>
            <a:chOff x="714175" y="1874013"/>
            <a:chExt cx="420250" cy="862500"/>
          </a:xfrm>
        </p:grpSpPr>
        <p:sp>
          <p:nvSpPr>
            <p:cNvPr id="1516" name="Google Shape;1516;p17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4" name="Google Shape;1534;p17"/>
          <p:cNvGrpSpPr/>
          <p:nvPr/>
        </p:nvGrpSpPr>
        <p:grpSpPr>
          <a:xfrm rot="1854288">
            <a:off x="433543" y="5681778"/>
            <a:ext cx="1037391" cy="1066004"/>
            <a:chOff x="6650460" y="1214814"/>
            <a:chExt cx="778063" cy="799524"/>
          </a:xfrm>
        </p:grpSpPr>
        <p:sp>
          <p:nvSpPr>
            <p:cNvPr id="1535" name="Google Shape;1535;p17"/>
            <p:cNvSpPr/>
            <p:nvPr/>
          </p:nvSpPr>
          <p:spPr>
            <a:xfrm rot="-9941983">
              <a:off x="6911111" y="19443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7"/>
            <p:cNvSpPr/>
            <p:nvPr/>
          </p:nvSpPr>
          <p:spPr>
            <a:xfrm rot="-9941983">
              <a:off x="6968906" y="14789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7"/>
            <p:cNvSpPr/>
            <p:nvPr/>
          </p:nvSpPr>
          <p:spPr>
            <a:xfrm rot="-9941983">
              <a:off x="7358544" y="1221635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538" name="Google Shape;1538;p17"/>
            <p:cNvCxnSpPr>
              <a:stCxn id="1536" idx="3"/>
              <a:endCxn id="1537" idx="7"/>
            </p:cNvCxnSpPr>
            <p:nvPr/>
          </p:nvCxnSpPr>
          <p:spPr>
            <a:xfrm rot="8945243" flipH="1">
              <a:off x="6993578" y="1371310"/>
              <a:ext cx="403519" cy="2099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17"/>
            <p:cNvCxnSpPr>
              <a:stCxn id="1536" idx="0"/>
              <a:endCxn id="1535" idx="4"/>
            </p:cNvCxnSpPr>
            <p:nvPr/>
          </p:nvCxnSpPr>
          <p:spPr>
            <a:xfrm rot="-1853470" flipH="1">
              <a:off x="6849852" y="1580621"/>
              <a:ext cx="243665" cy="32521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540" name="Google Shape;1540;p17"/>
            <p:cNvSpPr/>
            <p:nvPr/>
          </p:nvSpPr>
          <p:spPr>
            <a:xfrm rot="-9941983">
              <a:off x="6657281" y="1555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541" name="Google Shape;1541;p17"/>
            <p:cNvCxnSpPr>
              <a:stCxn id="1536" idx="7"/>
              <a:endCxn id="1540" idx="3"/>
            </p:cNvCxnSpPr>
            <p:nvPr/>
          </p:nvCxnSpPr>
          <p:spPr>
            <a:xfrm rot="8946530">
              <a:off x="6722799" y="1501874"/>
              <a:ext cx="243665" cy="9405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2" name="Google Shape;1542;p17"/>
          <p:cNvGrpSpPr/>
          <p:nvPr/>
        </p:nvGrpSpPr>
        <p:grpSpPr>
          <a:xfrm>
            <a:off x="7292509" y="110070"/>
            <a:ext cx="1068521" cy="804700"/>
            <a:chOff x="269275" y="3833175"/>
            <a:chExt cx="680125" cy="512200"/>
          </a:xfrm>
        </p:grpSpPr>
        <p:sp>
          <p:nvSpPr>
            <p:cNvPr id="1543" name="Google Shape;1543;p17"/>
            <p:cNvSpPr/>
            <p:nvPr/>
          </p:nvSpPr>
          <p:spPr>
            <a:xfrm>
              <a:off x="770025" y="4209325"/>
              <a:ext cx="9925" cy="9900"/>
            </a:xfrm>
            <a:custGeom>
              <a:avLst/>
              <a:gdLst/>
              <a:ahLst/>
              <a:cxnLst/>
              <a:rect l="l" t="t" r="r" b="b"/>
              <a:pathLst>
                <a:path w="397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96" y="304"/>
                    <a:pt x="396" y="183"/>
                  </a:cubicBezTo>
                  <a:cubicBezTo>
                    <a:pt x="396" y="122"/>
                    <a:pt x="275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792075" y="42040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0" y="0"/>
                    <a:pt x="0" y="0"/>
                    <a:pt x="0" y="31"/>
                  </a:cubicBezTo>
                  <a:cubicBezTo>
                    <a:pt x="0" y="31"/>
                    <a:pt x="0" y="61"/>
                    <a:pt x="31" y="61"/>
                  </a:cubicBezTo>
                  <a:cubicBezTo>
                    <a:pt x="61" y="61"/>
                    <a:pt x="61" y="31"/>
                    <a:pt x="61" y="31"/>
                  </a:cubicBezTo>
                  <a:cubicBezTo>
                    <a:pt x="61" y="0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778400" y="4193775"/>
              <a:ext cx="2300" cy="950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68" y="1"/>
                  </a:moveTo>
                  <a:cubicBezTo>
                    <a:pt x="54" y="1"/>
                    <a:pt x="41" y="14"/>
                    <a:pt x="0" y="14"/>
                  </a:cubicBezTo>
                  <a:cubicBezTo>
                    <a:pt x="0" y="30"/>
                    <a:pt x="0" y="37"/>
                    <a:pt x="12" y="37"/>
                  </a:cubicBezTo>
                  <a:cubicBezTo>
                    <a:pt x="23" y="37"/>
                    <a:pt x="46" y="30"/>
                    <a:pt x="92" y="14"/>
                  </a:cubicBezTo>
                  <a:cubicBezTo>
                    <a:pt x="81" y="4"/>
                    <a:pt x="75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795875" y="4257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1"/>
                    <a:pt x="0" y="61"/>
                    <a:pt x="31" y="61"/>
                  </a:cubicBezTo>
                  <a:cubicBezTo>
                    <a:pt x="61" y="61"/>
                    <a:pt x="61" y="61"/>
                    <a:pt x="61" y="31"/>
                  </a:cubicBezTo>
                  <a:cubicBezTo>
                    <a:pt x="61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764725" y="4242950"/>
              <a:ext cx="1550" cy="1150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31" y="0"/>
                  </a:moveTo>
                  <a:cubicBezTo>
                    <a:pt x="23" y="0"/>
                    <a:pt x="15" y="8"/>
                    <a:pt x="0" y="23"/>
                  </a:cubicBezTo>
                  <a:cubicBezTo>
                    <a:pt x="0" y="38"/>
                    <a:pt x="8" y="46"/>
                    <a:pt x="19" y="46"/>
                  </a:cubicBezTo>
                  <a:cubicBezTo>
                    <a:pt x="31" y="46"/>
                    <a:pt x="46" y="38"/>
                    <a:pt x="61" y="23"/>
                  </a:cubicBezTo>
                  <a:cubicBezTo>
                    <a:pt x="46" y="8"/>
                    <a:pt x="38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797400" y="4231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0" y="61"/>
                    <a:pt x="31" y="61"/>
                    <a:pt x="61" y="61"/>
                  </a:cubicBezTo>
                  <a:cubicBezTo>
                    <a:pt x="61" y="61"/>
                    <a:pt x="91" y="61"/>
                    <a:pt x="91" y="31"/>
                  </a:cubicBezTo>
                  <a:cubicBezTo>
                    <a:pt x="9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501025" y="3968425"/>
              <a:ext cx="13725" cy="12950"/>
            </a:xfrm>
            <a:custGeom>
              <a:avLst/>
              <a:gdLst/>
              <a:ahLst/>
              <a:cxnLst/>
              <a:rect l="l" t="t" r="r" b="b"/>
              <a:pathLst>
                <a:path w="549" h="518" extrusionOk="0">
                  <a:moveTo>
                    <a:pt x="274" y="1"/>
                  </a:moveTo>
                  <a:cubicBezTo>
                    <a:pt x="122" y="1"/>
                    <a:pt x="1" y="92"/>
                    <a:pt x="1" y="244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44"/>
                  </a:cubicBezTo>
                  <a:cubicBezTo>
                    <a:pt x="548" y="92"/>
                    <a:pt x="39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425050" y="3981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0" y="122"/>
                    <a:pt x="0" y="244"/>
                  </a:cubicBezTo>
                  <a:cubicBezTo>
                    <a:pt x="0" y="335"/>
                    <a:pt x="122" y="456"/>
                    <a:pt x="244" y="456"/>
                  </a:cubicBezTo>
                  <a:cubicBezTo>
                    <a:pt x="365" y="456"/>
                    <a:pt x="456" y="335"/>
                    <a:pt x="456" y="244"/>
                  </a:cubicBezTo>
                  <a:cubicBezTo>
                    <a:pt x="456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499525" y="401250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1" y="1"/>
                    <a:pt x="0" y="92"/>
                    <a:pt x="0" y="153"/>
                  </a:cubicBezTo>
                  <a:cubicBezTo>
                    <a:pt x="0" y="244"/>
                    <a:pt x="61" y="305"/>
                    <a:pt x="152" y="305"/>
                  </a:cubicBezTo>
                  <a:cubicBezTo>
                    <a:pt x="213" y="305"/>
                    <a:pt x="304" y="244"/>
                    <a:pt x="304" y="153"/>
                  </a:cubicBezTo>
                  <a:cubicBezTo>
                    <a:pt x="30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770800" y="3833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0"/>
                  </a:moveTo>
                  <a:cubicBezTo>
                    <a:pt x="183" y="0"/>
                    <a:pt x="0" y="183"/>
                    <a:pt x="0" y="396"/>
                  </a:cubicBezTo>
                  <a:cubicBezTo>
                    <a:pt x="0" y="578"/>
                    <a:pt x="183" y="760"/>
                    <a:pt x="396" y="760"/>
                  </a:cubicBezTo>
                  <a:cubicBezTo>
                    <a:pt x="608" y="760"/>
                    <a:pt x="760" y="578"/>
                    <a:pt x="760" y="396"/>
                  </a:cubicBezTo>
                  <a:cubicBezTo>
                    <a:pt x="760" y="183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504075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0" y="123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424275" y="409837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3" y="0"/>
                  </a:moveTo>
                  <a:cubicBezTo>
                    <a:pt x="62" y="0"/>
                    <a:pt x="1" y="31"/>
                    <a:pt x="1" y="122"/>
                  </a:cubicBezTo>
                  <a:cubicBezTo>
                    <a:pt x="1" y="183"/>
                    <a:pt x="62" y="213"/>
                    <a:pt x="123" y="213"/>
                  </a:cubicBezTo>
                  <a:cubicBezTo>
                    <a:pt x="183" y="213"/>
                    <a:pt x="214" y="183"/>
                    <a:pt x="214" y="122"/>
                  </a:cubicBezTo>
                  <a:cubicBezTo>
                    <a:pt x="214" y="31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706200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1" y="123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401500" y="3870400"/>
              <a:ext cx="22800" cy="22825"/>
            </a:xfrm>
            <a:custGeom>
              <a:avLst/>
              <a:gdLst/>
              <a:ahLst/>
              <a:cxnLst/>
              <a:rect l="l" t="t" r="r" b="b"/>
              <a:pathLst>
                <a:path w="912" h="913" extrusionOk="0">
                  <a:moveTo>
                    <a:pt x="456" y="1"/>
                  </a:moveTo>
                  <a:cubicBezTo>
                    <a:pt x="182" y="1"/>
                    <a:pt x="0" y="183"/>
                    <a:pt x="0" y="457"/>
                  </a:cubicBezTo>
                  <a:cubicBezTo>
                    <a:pt x="0" y="670"/>
                    <a:pt x="182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614250" y="42951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92" y="1"/>
                    <a:pt x="1" y="62"/>
                    <a:pt x="1" y="183"/>
                  </a:cubicBezTo>
                  <a:cubicBezTo>
                    <a:pt x="1" y="274"/>
                    <a:pt x="92" y="366"/>
                    <a:pt x="183" y="366"/>
                  </a:cubicBezTo>
                  <a:cubicBezTo>
                    <a:pt x="305" y="366"/>
                    <a:pt x="366" y="274"/>
                    <a:pt x="366" y="183"/>
                  </a:cubicBezTo>
                  <a:cubicBezTo>
                    <a:pt x="366" y="6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636300" y="4289100"/>
              <a:ext cx="1550" cy="230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61" y="92"/>
                    <a:pt x="61" y="62"/>
                    <a:pt x="61" y="3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622625" y="4279325"/>
              <a:ext cx="2300" cy="1250"/>
            </a:xfrm>
            <a:custGeom>
              <a:avLst/>
              <a:gdLst/>
              <a:ahLst/>
              <a:cxnLst/>
              <a:rect l="l" t="t" r="r" b="b"/>
              <a:pathLst>
                <a:path w="92" h="50" extrusionOk="0">
                  <a:moveTo>
                    <a:pt x="54" y="0"/>
                  </a:moveTo>
                  <a:cubicBezTo>
                    <a:pt x="27" y="0"/>
                    <a:pt x="0" y="27"/>
                    <a:pt x="0" y="27"/>
                  </a:cubicBezTo>
                  <a:cubicBezTo>
                    <a:pt x="0" y="42"/>
                    <a:pt x="0" y="50"/>
                    <a:pt x="12" y="50"/>
                  </a:cubicBezTo>
                  <a:cubicBezTo>
                    <a:pt x="23" y="50"/>
                    <a:pt x="46" y="42"/>
                    <a:pt x="91" y="27"/>
                  </a:cubicBezTo>
                  <a:cubicBezTo>
                    <a:pt x="81" y="7"/>
                    <a:pt x="68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638575" y="4343050"/>
              <a:ext cx="2300" cy="2325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62"/>
                    <a:pt x="31" y="92"/>
                    <a:pt x="61" y="92"/>
                  </a:cubicBezTo>
                  <a:cubicBezTo>
                    <a:pt x="61" y="92"/>
                    <a:pt x="92" y="62"/>
                    <a:pt x="92" y="31"/>
                  </a:cubicBezTo>
                  <a:cubicBezTo>
                    <a:pt x="9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608950" y="4328250"/>
              <a:ext cx="1525" cy="1725"/>
            </a:xfrm>
            <a:custGeom>
              <a:avLst/>
              <a:gdLst/>
              <a:ahLst/>
              <a:cxnLst/>
              <a:rect l="l" t="t" r="r" b="b"/>
              <a:pathLst>
                <a:path w="61" h="69" extrusionOk="0">
                  <a:moveTo>
                    <a:pt x="19" y="0"/>
                  </a:moveTo>
                  <a:cubicBezTo>
                    <a:pt x="8" y="0"/>
                    <a:pt x="0" y="15"/>
                    <a:pt x="0" y="46"/>
                  </a:cubicBezTo>
                  <a:cubicBezTo>
                    <a:pt x="0" y="61"/>
                    <a:pt x="8" y="69"/>
                    <a:pt x="19" y="69"/>
                  </a:cubicBezTo>
                  <a:cubicBezTo>
                    <a:pt x="30" y="69"/>
                    <a:pt x="46" y="61"/>
                    <a:pt x="61" y="46"/>
                  </a:cubicBezTo>
                  <a:cubicBezTo>
                    <a:pt x="46" y="15"/>
                    <a:pt x="30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640850" y="4316475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62" y="91"/>
                    <a:pt x="92" y="61"/>
                    <a:pt x="92" y="61"/>
                  </a:cubicBezTo>
                  <a:cubicBezTo>
                    <a:pt x="92" y="3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344500" y="405355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269275" y="406722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3" y="0"/>
                  </a:moveTo>
                  <a:cubicBezTo>
                    <a:pt x="122" y="0"/>
                    <a:pt x="0" y="91"/>
                    <a:pt x="0" y="213"/>
                  </a:cubicBezTo>
                  <a:cubicBezTo>
                    <a:pt x="0" y="335"/>
                    <a:pt x="122" y="456"/>
                    <a:pt x="243" y="456"/>
                  </a:cubicBezTo>
                  <a:cubicBezTo>
                    <a:pt x="365" y="456"/>
                    <a:pt x="456" y="335"/>
                    <a:pt x="456" y="213"/>
                  </a:cubicBezTo>
                  <a:cubicBezTo>
                    <a:pt x="456" y="91"/>
                    <a:pt x="365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44500" y="4098375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cubicBezTo>
                    <a:pt x="0" y="244"/>
                    <a:pt x="61" y="304"/>
                    <a:pt x="152" y="304"/>
                  </a:cubicBezTo>
                  <a:cubicBezTo>
                    <a:pt x="244" y="304"/>
                    <a:pt x="304" y="244"/>
                    <a:pt x="304" y="152"/>
                  </a:cubicBezTo>
                  <a:cubicBezTo>
                    <a:pt x="304" y="61"/>
                    <a:pt x="244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703175" y="38339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790550" y="4250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1" y="92"/>
                    <a:pt x="1" y="213"/>
                  </a:cubicBezTo>
                  <a:cubicBezTo>
                    <a:pt x="1" y="335"/>
                    <a:pt x="122" y="457"/>
                    <a:pt x="244" y="457"/>
                  </a:cubicBezTo>
                  <a:cubicBezTo>
                    <a:pt x="365" y="457"/>
                    <a:pt x="457" y="335"/>
                    <a:pt x="457" y="213"/>
                  </a:cubicBezTo>
                  <a:cubicBezTo>
                    <a:pt x="457" y="9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819425" y="422375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669"/>
                    <a:pt x="335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836900" y="42617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66" y="1"/>
                  </a:moveTo>
                  <a:cubicBezTo>
                    <a:pt x="153" y="1"/>
                    <a:pt x="1" y="183"/>
                    <a:pt x="1" y="365"/>
                  </a:cubicBezTo>
                  <a:cubicBezTo>
                    <a:pt x="1" y="608"/>
                    <a:pt x="183" y="760"/>
                    <a:pt x="366" y="760"/>
                  </a:cubicBezTo>
                  <a:cubicBezTo>
                    <a:pt x="578" y="760"/>
                    <a:pt x="761" y="578"/>
                    <a:pt x="761" y="365"/>
                  </a:cubicBezTo>
                  <a:cubicBezTo>
                    <a:pt x="761" y="183"/>
                    <a:pt x="548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899225" y="422375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668200" y="4193350"/>
              <a:ext cx="25125" cy="24350"/>
            </a:xfrm>
            <a:custGeom>
              <a:avLst/>
              <a:gdLst/>
              <a:ahLst/>
              <a:cxnLst/>
              <a:rect l="l" t="t" r="r" b="b"/>
              <a:pathLst>
                <a:path w="1005" h="974" extrusionOk="0">
                  <a:moveTo>
                    <a:pt x="487" y="1"/>
                  </a:moveTo>
                  <a:cubicBezTo>
                    <a:pt x="244" y="1"/>
                    <a:pt x="1" y="214"/>
                    <a:pt x="1" y="487"/>
                  </a:cubicBezTo>
                  <a:cubicBezTo>
                    <a:pt x="1" y="761"/>
                    <a:pt x="244" y="974"/>
                    <a:pt x="487" y="974"/>
                  </a:cubicBezTo>
                  <a:cubicBezTo>
                    <a:pt x="761" y="974"/>
                    <a:pt x="1004" y="761"/>
                    <a:pt x="1004" y="487"/>
                  </a:cubicBezTo>
                  <a:cubicBezTo>
                    <a:pt x="1004" y="214"/>
                    <a:pt x="761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932650" y="4319500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658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8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5" name="Google Shape;1575;p18"/>
          <p:cNvSpPr txBox="1">
            <a:spLocks noGrp="1"/>
          </p:cNvSpPr>
          <p:nvPr>
            <p:ph type="body" idx="1"/>
          </p:nvPr>
        </p:nvSpPr>
        <p:spPr>
          <a:xfrm>
            <a:off x="952233" y="1356967"/>
            <a:ext cx="5536400" cy="198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17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9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8" name="Google Shape;1578;p19"/>
          <p:cNvSpPr txBox="1">
            <a:spLocks noGrp="1"/>
          </p:cNvSpPr>
          <p:nvPr>
            <p:ph type="body" idx="1"/>
          </p:nvPr>
        </p:nvSpPr>
        <p:spPr>
          <a:xfrm>
            <a:off x="952233" y="1356967"/>
            <a:ext cx="5172400" cy="478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79" name="Google Shape;1579;p19"/>
          <p:cNvGrpSpPr/>
          <p:nvPr/>
        </p:nvGrpSpPr>
        <p:grpSpPr>
          <a:xfrm rot="-4500040">
            <a:off x="6281431" y="-1894597"/>
            <a:ext cx="2975111" cy="3518695"/>
            <a:chOff x="7923400" y="2500218"/>
            <a:chExt cx="2231400" cy="2639100"/>
          </a:xfrm>
        </p:grpSpPr>
        <p:sp>
          <p:nvSpPr>
            <p:cNvPr id="1580" name="Google Shape;1580;p19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2" name="Google Shape;1582;p19"/>
          <p:cNvGrpSpPr/>
          <p:nvPr/>
        </p:nvGrpSpPr>
        <p:grpSpPr>
          <a:xfrm rot="-1815139" flipH="1">
            <a:off x="7615941" y="-108155"/>
            <a:ext cx="1531723" cy="1298477"/>
            <a:chOff x="6733575" y="656700"/>
            <a:chExt cx="1148813" cy="973875"/>
          </a:xfrm>
        </p:grpSpPr>
        <p:sp>
          <p:nvSpPr>
            <p:cNvPr id="1583" name="Google Shape;1583;p19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19"/>
          <p:cNvGrpSpPr/>
          <p:nvPr/>
        </p:nvGrpSpPr>
        <p:grpSpPr>
          <a:xfrm>
            <a:off x="10922011" y="-236507"/>
            <a:ext cx="558900" cy="1246051"/>
            <a:chOff x="1698360" y="1672920"/>
            <a:chExt cx="419175" cy="934538"/>
          </a:xfrm>
        </p:grpSpPr>
        <p:sp>
          <p:nvSpPr>
            <p:cNvPr id="1597" name="Google Shape;1597;p19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603" name="Google Shape;1603;p19"/>
            <p:cNvCxnSpPr>
              <a:stCxn id="1597" idx="4"/>
              <a:endCxn id="1598" idx="0"/>
            </p:cNvCxnSpPr>
            <p:nvPr/>
          </p:nvCxnSpPr>
          <p:spPr>
            <a:xfrm>
              <a:off x="1877985" y="1736220"/>
              <a:ext cx="63300" cy="189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19"/>
            <p:cNvCxnSpPr>
              <a:stCxn id="1598" idx="3"/>
              <a:endCxn id="1599" idx="7"/>
            </p:cNvCxnSpPr>
            <p:nvPr/>
          </p:nvCxnSpPr>
          <p:spPr>
            <a:xfrm flipH="1">
              <a:off x="1769805" y="1979800"/>
              <a:ext cx="149100" cy="18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19"/>
            <p:cNvCxnSpPr>
              <a:stCxn id="1599" idx="0"/>
              <a:endCxn id="1600" idx="4"/>
            </p:cNvCxnSpPr>
            <p:nvPr/>
          </p:nvCxnSpPr>
          <p:spPr>
            <a:xfrm rot="10800000">
              <a:off x="1729910" y="2007982"/>
              <a:ext cx="17400" cy="142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19"/>
            <p:cNvCxnSpPr>
              <a:stCxn id="1599" idx="6"/>
              <a:endCxn id="1601" idx="2"/>
            </p:cNvCxnSpPr>
            <p:nvPr/>
          </p:nvCxnSpPr>
          <p:spPr>
            <a:xfrm rot="10800000" flipH="1">
              <a:off x="1778960" y="2159032"/>
              <a:ext cx="275400" cy="2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19"/>
            <p:cNvCxnSpPr>
              <a:stCxn id="1601" idx="4"/>
              <a:endCxn id="1602" idx="0"/>
            </p:cNvCxnSpPr>
            <p:nvPr/>
          </p:nvCxnSpPr>
          <p:spPr>
            <a:xfrm flipH="1">
              <a:off x="2047785" y="2190607"/>
              <a:ext cx="38100" cy="353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19"/>
            <p:cNvCxnSpPr>
              <a:stCxn id="1602" idx="1"/>
              <a:endCxn id="1599" idx="5"/>
            </p:cNvCxnSpPr>
            <p:nvPr/>
          </p:nvCxnSpPr>
          <p:spPr>
            <a:xfrm rot="10800000">
              <a:off x="1769805" y="2204827"/>
              <a:ext cx="255600" cy="34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09" name="Google Shape;1609;p19"/>
          <p:cNvGrpSpPr/>
          <p:nvPr/>
        </p:nvGrpSpPr>
        <p:grpSpPr>
          <a:xfrm>
            <a:off x="10766934" y="534701"/>
            <a:ext cx="1531751" cy="1298500"/>
            <a:chOff x="6733575" y="656700"/>
            <a:chExt cx="1148813" cy="973875"/>
          </a:xfrm>
        </p:grpSpPr>
        <p:sp>
          <p:nvSpPr>
            <p:cNvPr id="1610" name="Google Shape;1610;p19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3" name="Google Shape;1623;p19"/>
          <p:cNvGrpSpPr/>
          <p:nvPr/>
        </p:nvGrpSpPr>
        <p:grpSpPr>
          <a:xfrm>
            <a:off x="8714711" y="4732405"/>
            <a:ext cx="3633595" cy="3150784"/>
            <a:chOff x="5154258" y="3685029"/>
            <a:chExt cx="2725196" cy="2363088"/>
          </a:xfrm>
        </p:grpSpPr>
        <p:grpSp>
          <p:nvGrpSpPr>
            <p:cNvPr id="1624" name="Google Shape;1624;p19"/>
            <p:cNvGrpSpPr/>
            <p:nvPr/>
          </p:nvGrpSpPr>
          <p:grpSpPr>
            <a:xfrm>
              <a:off x="5822750" y="3981010"/>
              <a:ext cx="2056705" cy="2067107"/>
              <a:chOff x="3361425" y="2947100"/>
              <a:chExt cx="869900" cy="874300"/>
            </a:xfrm>
          </p:grpSpPr>
          <p:sp>
            <p:nvSpPr>
              <p:cNvPr id="1625" name="Google Shape;1625;p19"/>
              <p:cNvSpPr/>
              <p:nvPr/>
            </p:nvSpPr>
            <p:spPr>
              <a:xfrm>
                <a:off x="3361425" y="2947100"/>
                <a:ext cx="869900" cy="874300"/>
              </a:xfrm>
              <a:custGeom>
                <a:avLst/>
                <a:gdLst/>
                <a:ahLst/>
                <a:cxnLst/>
                <a:rect l="l" t="t" r="r" b="b"/>
                <a:pathLst>
                  <a:path w="34796" h="34972" extrusionOk="0">
                    <a:moveTo>
                      <a:pt x="17559" y="318"/>
                    </a:moveTo>
                    <a:cubicBezTo>
                      <a:pt x="17838" y="318"/>
                      <a:pt x="18107" y="325"/>
                      <a:pt x="18365" y="340"/>
                    </a:cubicBezTo>
                    <a:cubicBezTo>
                      <a:pt x="18460" y="336"/>
                      <a:pt x="18554" y="334"/>
                      <a:pt x="18647" y="334"/>
                    </a:cubicBezTo>
                    <a:cubicBezTo>
                      <a:pt x="19248" y="334"/>
                      <a:pt x="19804" y="405"/>
                      <a:pt x="20300" y="476"/>
                    </a:cubicBezTo>
                    <a:cubicBezTo>
                      <a:pt x="20872" y="503"/>
                      <a:pt x="21363" y="612"/>
                      <a:pt x="21744" y="667"/>
                    </a:cubicBezTo>
                    <a:cubicBezTo>
                      <a:pt x="22507" y="857"/>
                      <a:pt x="22916" y="912"/>
                      <a:pt x="22916" y="912"/>
                    </a:cubicBezTo>
                    <a:cubicBezTo>
                      <a:pt x="22916" y="912"/>
                      <a:pt x="23324" y="1048"/>
                      <a:pt x="24087" y="1321"/>
                    </a:cubicBezTo>
                    <a:cubicBezTo>
                      <a:pt x="24796" y="1593"/>
                      <a:pt x="25886" y="2002"/>
                      <a:pt x="27112" y="2819"/>
                    </a:cubicBezTo>
                    <a:cubicBezTo>
                      <a:pt x="28338" y="3609"/>
                      <a:pt x="29701" y="4781"/>
                      <a:pt x="30927" y="6443"/>
                    </a:cubicBezTo>
                    <a:cubicBezTo>
                      <a:pt x="31226" y="6852"/>
                      <a:pt x="31499" y="7288"/>
                      <a:pt x="31826" y="7724"/>
                    </a:cubicBezTo>
                    <a:cubicBezTo>
                      <a:pt x="32098" y="8214"/>
                      <a:pt x="32398" y="8678"/>
                      <a:pt x="32643" y="9195"/>
                    </a:cubicBezTo>
                    <a:cubicBezTo>
                      <a:pt x="32916" y="9713"/>
                      <a:pt x="33107" y="10258"/>
                      <a:pt x="33352" y="10803"/>
                    </a:cubicBezTo>
                    <a:cubicBezTo>
                      <a:pt x="33515" y="11375"/>
                      <a:pt x="33733" y="11947"/>
                      <a:pt x="33869" y="12574"/>
                    </a:cubicBezTo>
                    <a:cubicBezTo>
                      <a:pt x="33897" y="12710"/>
                      <a:pt x="33924" y="12847"/>
                      <a:pt x="33951" y="13010"/>
                    </a:cubicBezTo>
                    <a:cubicBezTo>
                      <a:pt x="34006" y="13173"/>
                      <a:pt x="34006" y="13310"/>
                      <a:pt x="34033" y="13473"/>
                    </a:cubicBezTo>
                    <a:cubicBezTo>
                      <a:pt x="34033" y="13664"/>
                      <a:pt x="34060" y="13800"/>
                      <a:pt x="34087" y="13964"/>
                    </a:cubicBezTo>
                    <a:lnTo>
                      <a:pt x="34142" y="14209"/>
                    </a:lnTo>
                    <a:lnTo>
                      <a:pt x="34169" y="14427"/>
                    </a:lnTo>
                    <a:cubicBezTo>
                      <a:pt x="34278" y="15108"/>
                      <a:pt x="34305" y="15762"/>
                      <a:pt x="34305" y="16443"/>
                    </a:cubicBezTo>
                    <a:cubicBezTo>
                      <a:pt x="34333" y="17806"/>
                      <a:pt x="34169" y="19195"/>
                      <a:pt x="33869" y="20612"/>
                    </a:cubicBezTo>
                    <a:cubicBezTo>
                      <a:pt x="33543" y="22002"/>
                      <a:pt x="33052" y="23391"/>
                      <a:pt x="32371" y="24754"/>
                    </a:cubicBezTo>
                    <a:cubicBezTo>
                      <a:pt x="32235" y="25081"/>
                      <a:pt x="31989" y="25408"/>
                      <a:pt x="31826" y="25735"/>
                    </a:cubicBezTo>
                    <a:cubicBezTo>
                      <a:pt x="31635" y="26062"/>
                      <a:pt x="31417" y="26389"/>
                      <a:pt x="31199" y="26688"/>
                    </a:cubicBezTo>
                    <a:cubicBezTo>
                      <a:pt x="31008" y="26988"/>
                      <a:pt x="30763" y="27315"/>
                      <a:pt x="30518" y="27615"/>
                    </a:cubicBezTo>
                    <a:cubicBezTo>
                      <a:pt x="30273" y="27887"/>
                      <a:pt x="30055" y="28214"/>
                      <a:pt x="29782" y="28487"/>
                    </a:cubicBezTo>
                    <a:lnTo>
                      <a:pt x="29374" y="28950"/>
                    </a:lnTo>
                    <a:cubicBezTo>
                      <a:pt x="29265" y="29086"/>
                      <a:pt x="29101" y="29223"/>
                      <a:pt x="28965" y="29359"/>
                    </a:cubicBezTo>
                    <a:lnTo>
                      <a:pt x="28502" y="29768"/>
                    </a:lnTo>
                    <a:lnTo>
                      <a:pt x="28066" y="30122"/>
                    </a:lnTo>
                    <a:cubicBezTo>
                      <a:pt x="27466" y="30639"/>
                      <a:pt x="26812" y="31130"/>
                      <a:pt x="26158" y="31566"/>
                    </a:cubicBezTo>
                    <a:cubicBezTo>
                      <a:pt x="24796" y="32411"/>
                      <a:pt x="23324" y="33174"/>
                      <a:pt x="21771" y="33637"/>
                    </a:cubicBezTo>
                    <a:cubicBezTo>
                      <a:pt x="20191" y="34154"/>
                      <a:pt x="18556" y="34400"/>
                      <a:pt x="16894" y="34427"/>
                    </a:cubicBezTo>
                    <a:cubicBezTo>
                      <a:pt x="16458" y="34427"/>
                      <a:pt x="16049" y="34400"/>
                      <a:pt x="15641" y="34400"/>
                    </a:cubicBezTo>
                    <a:cubicBezTo>
                      <a:pt x="15232" y="34372"/>
                      <a:pt x="14823" y="34318"/>
                      <a:pt x="14414" y="34263"/>
                    </a:cubicBezTo>
                    <a:lnTo>
                      <a:pt x="13788" y="34154"/>
                    </a:lnTo>
                    <a:cubicBezTo>
                      <a:pt x="13597" y="34127"/>
                      <a:pt x="13379" y="34045"/>
                      <a:pt x="13188" y="34018"/>
                    </a:cubicBezTo>
                    <a:cubicBezTo>
                      <a:pt x="12780" y="33964"/>
                      <a:pt x="12398" y="33827"/>
                      <a:pt x="11989" y="33718"/>
                    </a:cubicBezTo>
                    <a:cubicBezTo>
                      <a:pt x="8829" y="32710"/>
                      <a:pt x="5886" y="30721"/>
                      <a:pt x="4033" y="28024"/>
                    </a:cubicBezTo>
                    <a:cubicBezTo>
                      <a:pt x="2044" y="25408"/>
                      <a:pt x="1036" y="22247"/>
                      <a:pt x="763" y="19114"/>
                    </a:cubicBezTo>
                    <a:cubicBezTo>
                      <a:pt x="491" y="16007"/>
                      <a:pt x="1063" y="12928"/>
                      <a:pt x="2262" y="10312"/>
                    </a:cubicBezTo>
                    <a:cubicBezTo>
                      <a:pt x="3433" y="7669"/>
                      <a:pt x="5259" y="5571"/>
                      <a:pt x="7085" y="3909"/>
                    </a:cubicBezTo>
                    <a:cubicBezTo>
                      <a:pt x="8038" y="3119"/>
                      <a:pt x="9074" y="2492"/>
                      <a:pt x="10082" y="2002"/>
                    </a:cubicBezTo>
                    <a:cubicBezTo>
                      <a:pt x="10600" y="1729"/>
                      <a:pt x="11117" y="1566"/>
                      <a:pt x="11608" y="1348"/>
                    </a:cubicBezTo>
                    <a:cubicBezTo>
                      <a:pt x="11853" y="1293"/>
                      <a:pt x="12126" y="1184"/>
                      <a:pt x="12371" y="1130"/>
                    </a:cubicBezTo>
                    <a:cubicBezTo>
                      <a:pt x="12643" y="1048"/>
                      <a:pt x="12888" y="939"/>
                      <a:pt x="13106" y="912"/>
                    </a:cubicBezTo>
                    <a:cubicBezTo>
                      <a:pt x="14746" y="485"/>
                      <a:pt x="16255" y="318"/>
                      <a:pt x="17559" y="318"/>
                    </a:cubicBezTo>
                    <a:close/>
                    <a:moveTo>
                      <a:pt x="17266" y="1"/>
                    </a:moveTo>
                    <a:cubicBezTo>
                      <a:pt x="16020" y="1"/>
                      <a:pt x="14586" y="143"/>
                      <a:pt x="13025" y="476"/>
                    </a:cubicBezTo>
                    <a:cubicBezTo>
                      <a:pt x="12752" y="503"/>
                      <a:pt x="12507" y="612"/>
                      <a:pt x="12235" y="667"/>
                    </a:cubicBezTo>
                    <a:cubicBezTo>
                      <a:pt x="11989" y="748"/>
                      <a:pt x="11717" y="803"/>
                      <a:pt x="11444" y="912"/>
                    </a:cubicBezTo>
                    <a:cubicBezTo>
                      <a:pt x="10899" y="1130"/>
                      <a:pt x="10382" y="1293"/>
                      <a:pt x="9837" y="1566"/>
                    </a:cubicBezTo>
                    <a:cubicBezTo>
                      <a:pt x="8747" y="2029"/>
                      <a:pt x="7657" y="2656"/>
                      <a:pt x="6676" y="3500"/>
                    </a:cubicBezTo>
                    <a:cubicBezTo>
                      <a:pt x="4741" y="5217"/>
                      <a:pt x="3025" y="7479"/>
                      <a:pt x="1853" y="10176"/>
                    </a:cubicBezTo>
                    <a:cubicBezTo>
                      <a:pt x="627" y="12847"/>
                      <a:pt x="0" y="15980"/>
                      <a:pt x="245" y="19195"/>
                    </a:cubicBezTo>
                    <a:cubicBezTo>
                      <a:pt x="273" y="19604"/>
                      <a:pt x="327" y="19985"/>
                      <a:pt x="382" y="20394"/>
                    </a:cubicBezTo>
                    <a:cubicBezTo>
                      <a:pt x="436" y="20803"/>
                      <a:pt x="518" y="21184"/>
                      <a:pt x="572" y="21593"/>
                    </a:cubicBezTo>
                    <a:cubicBezTo>
                      <a:pt x="763" y="22383"/>
                      <a:pt x="954" y="23201"/>
                      <a:pt x="1226" y="23964"/>
                    </a:cubicBezTo>
                    <a:cubicBezTo>
                      <a:pt x="1771" y="25571"/>
                      <a:pt x="2561" y="27070"/>
                      <a:pt x="3624" y="28405"/>
                    </a:cubicBezTo>
                    <a:cubicBezTo>
                      <a:pt x="5750" y="31021"/>
                      <a:pt x="8611" y="33092"/>
                      <a:pt x="11880" y="34182"/>
                    </a:cubicBezTo>
                    <a:cubicBezTo>
                      <a:pt x="12289" y="34291"/>
                      <a:pt x="12698" y="34427"/>
                      <a:pt x="13106" y="34536"/>
                    </a:cubicBezTo>
                    <a:cubicBezTo>
                      <a:pt x="13324" y="34563"/>
                      <a:pt x="13515" y="34645"/>
                      <a:pt x="13733" y="34672"/>
                    </a:cubicBezTo>
                    <a:lnTo>
                      <a:pt x="14333" y="34781"/>
                    </a:lnTo>
                    <a:cubicBezTo>
                      <a:pt x="14442" y="34808"/>
                      <a:pt x="14523" y="34836"/>
                      <a:pt x="14660" y="34836"/>
                    </a:cubicBezTo>
                    <a:lnTo>
                      <a:pt x="14959" y="34863"/>
                    </a:lnTo>
                    <a:lnTo>
                      <a:pt x="15613" y="34945"/>
                    </a:lnTo>
                    <a:cubicBezTo>
                      <a:pt x="16049" y="34945"/>
                      <a:pt x="16458" y="34972"/>
                      <a:pt x="16894" y="34972"/>
                    </a:cubicBezTo>
                    <a:cubicBezTo>
                      <a:pt x="18611" y="34945"/>
                      <a:pt x="20327" y="34699"/>
                      <a:pt x="21935" y="34182"/>
                    </a:cubicBezTo>
                    <a:cubicBezTo>
                      <a:pt x="23542" y="33691"/>
                      <a:pt x="25096" y="33010"/>
                      <a:pt x="26513" y="32111"/>
                    </a:cubicBezTo>
                    <a:lnTo>
                      <a:pt x="27521" y="31402"/>
                    </a:lnTo>
                    <a:cubicBezTo>
                      <a:pt x="27820" y="31130"/>
                      <a:pt x="28175" y="30885"/>
                      <a:pt x="28474" y="30612"/>
                    </a:cubicBezTo>
                    <a:lnTo>
                      <a:pt x="28938" y="30203"/>
                    </a:lnTo>
                    <a:cubicBezTo>
                      <a:pt x="29128" y="30067"/>
                      <a:pt x="29265" y="29931"/>
                      <a:pt x="29401" y="29795"/>
                    </a:cubicBezTo>
                    <a:cubicBezTo>
                      <a:pt x="29537" y="29659"/>
                      <a:pt x="29673" y="29522"/>
                      <a:pt x="29810" y="29359"/>
                    </a:cubicBezTo>
                    <a:lnTo>
                      <a:pt x="30218" y="28923"/>
                    </a:lnTo>
                    <a:cubicBezTo>
                      <a:pt x="31254" y="27642"/>
                      <a:pt x="32071" y="26280"/>
                      <a:pt x="32725" y="24890"/>
                    </a:cubicBezTo>
                    <a:cubicBezTo>
                      <a:pt x="33379" y="23500"/>
                      <a:pt x="33842" y="22056"/>
                      <a:pt x="34196" y="20639"/>
                    </a:cubicBezTo>
                    <a:cubicBezTo>
                      <a:pt x="34796" y="17778"/>
                      <a:pt x="34796" y="14945"/>
                      <a:pt x="34224" y="12438"/>
                    </a:cubicBezTo>
                    <a:cubicBezTo>
                      <a:pt x="34115" y="11811"/>
                      <a:pt x="33897" y="11212"/>
                      <a:pt x="33706" y="10612"/>
                    </a:cubicBezTo>
                    <a:cubicBezTo>
                      <a:pt x="33488" y="10040"/>
                      <a:pt x="33270" y="9468"/>
                      <a:pt x="32998" y="8950"/>
                    </a:cubicBezTo>
                    <a:cubicBezTo>
                      <a:pt x="32752" y="8405"/>
                      <a:pt x="32453" y="7942"/>
                      <a:pt x="32180" y="7451"/>
                    </a:cubicBezTo>
                    <a:cubicBezTo>
                      <a:pt x="31880" y="6988"/>
                      <a:pt x="31608" y="6525"/>
                      <a:pt x="31281" y="6116"/>
                    </a:cubicBezTo>
                    <a:cubicBezTo>
                      <a:pt x="29973" y="4481"/>
                      <a:pt x="28556" y="3310"/>
                      <a:pt x="27275" y="2520"/>
                    </a:cubicBezTo>
                    <a:cubicBezTo>
                      <a:pt x="26022" y="1702"/>
                      <a:pt x="24905" y="1293"/>
                      <a:pt x="24142" y="1021"/>
                    </a:cubicBezTo>
                    <a:cubicBezTo>
                      <a:pt x="23406" y="776"/>
                      <a:pt x="22998" y="667"/>
                      <a:pt x="22998" y="667"/>
                    </a:cubicBezTo>
                    <a:cubicBezTo>
                      <a:pt x="22998" y="667"/>
                      <a:pt x="22562" y="612"/>
                      <a:pt x="21799" y="449"/>
                    </a:cubicBezTo>
                    <a:cubicBezTo>
                      <a:pt x="21390" y="367"/>
                      <a:pt x="20927" y="258"/>
                      <a:pt x="20327" y="203"/>
                    </a:cubicBezTo>
                    <a:cubicBezTo>
                      <a:pt x="19755" y="176"/>
                      <a:pt x="19101" y="40"/>
                      <a:pt x="18365" y="40"/>
                    </a:cubicBezTo>
                    <a:cubicBezTo>
                      <a:pt x="18018" y="14"/>
                      <a:pt x="17651" y="1"/>
                      <a:pt x="1726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9"/>
              <p:cNvSpPr/>
              <p:nvPr/>
            </p:nvSpPr>
            <p:spPr>
              <a:xfrm>
                <a:off x="3779675" y="3092500"/>
                <a:ext cx="427125" cy="477600"/>
              </a:xfrm>
              <a:custGeom>
                <a:avLst/>
                <a:gdLst/>
                <a:ahLst/>
                <a:cxnLst/>
                <a:rect l="l" t="t" r="r" b="b"/>
                <a:pathLst>
                  <a:path w="17085" h="19104" extrusionOk="0">
                    <a:moveTo>
                      <a:pt x="16226" y="2966"/>
                    </a:moveTo>
                    <a:lnTo>
                      <a:pt x="16226" y="2966"/>
                    </a:lnTo>
                    <a:cubicBezTo>
                      <a:pt x="16222" y="2966"/>
                      <a:pt x="16209" y="2975"/>
                      <a:pt x="16186" y="2998"/>
                    </a:cubicBezTo>
                    <a:cubicBezTo>
                      <a:pt x="16217" y="2982"/>
                      <a:pt x="16231" y="2966"/>
                      <a:pt x="16226" y="2966"/>
                    </a:cubicBezTo>
                    <a:close/>
                    <a:moveTo>
                      <a:pt x="5477" y="1"/>
                    </a:moveTo>
                    <a:cubicBezTo>
                      <a:pt x="4578" y="1"/>
                      <a:pt x="3679" y="219"/>
                      <a:pt x="2807" y="655"/>
                    </a:cubicBezTo>
                    <a:cubicBezTo>
                      <a:pt x="1962" y="1090"/>
                      <a:pt x="1227" y="1799"/>
                      <a:pt x="709" y="2698"/>
                    </a:cubicBezTo>
                    <a:cubicBezTo>
                      <a:pt x="464" y="3134"/>
                      <a:pt x="273" y="3625"/>
                      <a:pt x="164" y="4115"/>
                    </a:cubicBezTo>
                    <a:cubicBezTo>
                      <a:pt x="55" y="4633"/>
                      <a:pt x="0" y="5178"/>
                      <a:pt x="82" y="5723"/>
                    </a:cubicBezTo>
                    <a:cubicBezTo>
                      <a:pt x="137" y="5995"/>
                      <a:pt x="218" y="6240"/>
                      <a:pt x="327" y="6513"/>
                    </a:cubicBezTo>
                    <a:cubicBezTo>
                      <a:pt x="436" y="6785"/>
                      <a:pt x="600" y="6976"/>
                      <a:pt x="818" y="7221"/>
                    </a:cubicBezTo>
                    <a:cubicBezTo>
                      <a:pt x="1227" y="7630"/>
                      <a:pt x="1772" y="7902"/>
                      <a:pt x="2317" y="8039"/>
                    </a:cubicBezTo>
                    <a:cubicBezTo>
                      <a:pt x="2650" y="8122"/>
                      <a:pt x="2994" y="8154"/>
                      <a:pt x="3342" y="8154"/>
                    </a:cubicBezTo>
                    <a:cubicBezTo>
                      <a:pt x="3563" y="8154"/>
                      <a:pt x="3784" y="8142"/>
                      <a:pt x="4006" y="8120"/>
                    </a:cubicBezTo>
                    <a:cubicBezTo>
                      <a:pt x="4578" y="8011"/>
                      <a:pt x="5096" y="7821"/>
                      <a:pt x="5641" y="7630"/>
                    </a:cubicBezTo>
                    <a:cubicBezTo>
                      <a:pt x="6703" y="7221"/>
                      <a:pt x="7684" y="6704"/>
                      <a:pt x="8774" y="6458"/>
                    </a:cubicBezTo>
                    <a:cubicBezTo>
                      <a:pt x="9207" y="6369"/>
                      <a:pt x="9654" y="6321"/>
                      <a:pt x="10103" y="6321"/>
                    </a:cubicBezTo>
                    <a:cubicBezTo>
                      <a:pt x="10756" y="6321"/>
                      <a:pt x="11415" y="6423"/>
                      <a:pt x="12044" y="6649"/>
                    </a:cubicBezTo>
                    <a:cubicBezTo>
                      <a:pt x="13107" y="6976"/>
                      <a:pt x="14033" y="7684"/>
                      <a:pt x="14605" y="8665"/>
                    </a:cubicBezTo>
                    <a:cubicBezTo>
                      <a:pt x="15178" y="9619"/>
                      <a:pt x="15423" y="10791"/>
                      <a:pt x="15041" y="11853"/>
                    </a:cubicBezTo>
                    <a:cubicBezTo>
                      <a:pt x="14714" y="12916"/>
                      <a:pt x="13815" y="13788"/>
                      <a:pt x="12807" y="14061"/>
                    </a:cubicBezTo>
                    <a:cubicBezTo>
                      <a:pt x="12580" y="14120"/>
                      <a:pt x="12349" y="14149"/>
                      <a:pt x="12119" y="14149"/>
                    </a:cubicBezTo>
                    <a:cubicBezTo>
                      <a:pt x="11301" y="14149"/>
                      <a:pt x="10499" y="13790"/>
                      <a:pt x="9946" y="13216"/>
                    </a:cubicBezTo>
                    <a:cubicBezTo>
                      <a:pt x="9755" y="13052"/>
                      <a:pt x="9619" y="12834"/>
                      <a:pt x="9483" y="12589"/>
                    </a:cubicBezTo>
                    <a:cubicBezTo>
                      <a:pt x="9401" y="12371"/>
                      <a:pt x="9292" y="12126"/>
                      <a:pt x="9265" y="11881"/>
                    </a:cubicBezTo>
                    <a:cubicBezTo>
                      <a:pt x="9183" y="11608"/>
                      <a:pt x="9210" y="11336"/>
                      <a:pt x="9183" y="11063"/>
                    </a:cubicBezTo>
                    <a:cubicBezTo>
                      <a:pt x="9183" y="10791"/>
                      <a:pt x="9129" y="10491"/>
                      <a:pt x="8938" y="10219"/>
                    </a:cubicBezTo>
                    <a:cubicBezTo>
                      <a:pt x="8883" y="10164"/>
                      <a:pt x="8883" y="10110"/>
                      <a:pt x="8802" y="10055"/>
                    </a:cubicBezTo>
                    <a:cubicBezTo>
                      <a:pt x="8774" y="9973"/>
                      <a:pt x="8720" y="9919"/>
                      <a:pt x="8638" y="9864"/>
                    </a:cubicBezTo>
                    <a:cubicBezTo>
                      <a:pt x="8502" y="9783"/>
                      <a:pt x="8366" y="9701"/>
                      <a:pt x="8229" y="9674"/>
                    </a:cubicBezTo>
                    <a:cubicBezTo>
                      <a:pt x="8070" y="9610"/>
                      <a:pt x="7901" y="9583"/>
                      <a:pt x="7733" y="9583"/>
                    </a:cubicBezTo>
                    <a:cubicBezTo>
                      <a:pt x="7615" y="9583"/>
                      <a:pt x="7498" y="9597"/>
                      <a:pt x="7385" y="9619"/>
                    </a:cubicBezTo>
                    <a:cubicBezTo>
                      <a:pt x="7112" y="9646"/>
                      <a:pt x="6812" y="9701"/>
                      <a:pt x="6567" y="9837"/>
                    </a:cubicBezTo>
                    <a:cubicBezTo>
                      <a:pt x="6322" y="9946"/>
                      <a:pt x="6050" y="10082"/>
                      <a:pt x="5859" y="10246"/>
                    </a:cubicBezTo>
                    <a:cubicBezTo>
                      <a:pt x="4960" y="10900"/>
                      <a:pt x="4469" y="11908"/>
                      <a:pt x="4251" y="12916"/>
                    </a:cubicBezTo>
                    <a:cubicBezTo>
                      <a:pt x="4006" y="13897"/>
                      <a:pt x="4115" y="14960"/>
                      <a:pt x="4524" y="15832"/>
                    </a:cubicBezTo>
                    <a:cubicBezTo>
                      <a:pt x="4932" y="16731"/>
                      <a:pt x="5586" y="17439"/>
                      <a:pt x="6322" y="17957"/>
                    </a:cubicBezTo>
                    <a:cubicBezTo>
                      <a:pt x="7507" y="18769"/>
                      <a:pt x="8868" y="19104"/>
                      <a:pt x="10094" y="19104"/>
                    </a:cubicBezTo>
                    <a:cubicBezTo>
                      <a:pt x="10390" y="19104"/>
                      <a:pt x="10678" y="19084"/>
                      <a:pt x="10954" y="19047"/>
                    </a:cubicBezTo>
                    <a:cubicBezTo>
                      <a:pt x="12398" y="18829"/>
                      <a:pt x="13515" y="18311"/>
                      <a:pt x="14442" y="17848"/>
                    </a:cubicBezTo>
                    <a:cubicBezTo>
                      <a:pt x="15314" y="17358"/>
                      <a:pt x="15968" y="16894"/>
                      <a:pt x="16404" y="16540"/>
                    </a:cubicBezTo>
                    <a:cubicBezTo>
                      <a:pt x="16622" y="16377"/>
                      <a:pt x="16785" y="16240"/>
                      <a:pt x="16894" y="16131"/>
                    </a:cubicBezTo>
                    <a:cubicBezTo>
                      <a:pt x="17003" y="16050"/>
                      <a:pt x="17058" y="15995"/>
                      <a:pt x="17058" y="15995"/>
                    </a:cubicBezTo>
                    <a:cubicBezTo>
                      <a:pt x="17085" y="15968"/>
                      <a:pt x="17085" y="15913"/>
                      <a:pt x="17058" y="15859"/>
                    </a:cubicBezTo>
                    <a:cubicBezTo>
                      <a:pt x="17044" y="15845"/>
                      <a:pt x="17017" y="15838"/>
                      <a:pt x="16990" y="15838"/>
                    </a:cubicBezTo>
                    <a:cubicBezTo>
                      <a:pt x="16962" y="15838"/>
                      <a:pt x="16935" y="15845"/>
                      <a:pt x="16921" y="15859"/>
                    </a:cubicBezTo>
                    <a:cubicBezTo>
                      <a:pt x="16921" y="15859"/>
                      <a:pt x="16867" y="15913"/>
                      <a:pt x="16758" y="15995"/>
                    </a:cubicBezTo>
                    <a:cubicBezTo>
                      <a:pt x="16649" y="16104"/>
                      <a:pt x="16486" y="16213"/>
                      <a:pt x="16268" y="16377"/>
                    </a:cubicBezTo>
                    <a:cubicBezTo>
                      <a:pt x="15859" y="16676"/>
                      <a:pt x="15178" y="17140"/>
                      <a:pt x="14306" y="17575"/>
                    </a:cubicBezTo>
                    <a:cubicBezTo>
                      <a:pt x="13379" y="18011"/>
                      <a:pt x="12262" y="18502"/>
                      <a:pt x="10900" y="18665"/>
                    </a:cubicBezTo>
                    <a:cubicBezTo>
                      <a:pt x="10672" y="18693"/>
                      <a:pt x="10436" y="18708"/>
                      <a:pt x="10194" y="18708"/>
                    </a:cubicBezTo>
                    <a:cubicBezTo>
                      <a:pt x="9015" y="18708"/>
                      <a:pt x="7697" y="18367"/>
                      <a:pt x="6567" y="17575"/>
                    </a:cubicBezTo>
                    <a:cubicBezTo>
                      <a:pt x="6240" y="17330"/>
                      <a:pt x="5886" y="17031"/>
                      <a:pt x="5614" y="16731"/>
                    </a:cubicBezTo>
                    <a:lnTo>
                      <a:pt x="5205" y="16213"/>
                    </a:lnTo>
                    <a:lnTo>
                      <a:pt x="5041" y="15941"/>
                    </a:lnTo>
                    <a:cubicBezTo>
                      <a:pt x="4960" y="15832"/>
                      <a:pt x="4932" y="15723"/>
                      <a:pt x="4878" y="15641"/>
                    </a:cubicBezTo>
                    <a:cubicBezTo>
                      <a:pt x="4687" y="15232"/>
                      <a:pt x="4551" y="14769"/>
                      <a:pt x="4496" y="14333"/>
                    </a:cubicBezTo>
                    <a:cubicBezTo>
                      <a:pt x="4469" y="13897"/>
                      <a:pt x="4469" y="13407"/>
                      <a:pt x="4551" y="12943"/>
                    </a:cubicBezTo>
                    <a:cubicBezTo>
                      <a:pt x="4769" y="11990"/>
                      <a:pt x="5232" y="11063"/>
                      <a:pt x="6050" y="10491"/>
                    </a:cubicBezTo>
                    <a:cubicBezTo>
                      <a:pt x="6268" y="10355"/>
                      <a:pt x="6458" y="10219"/>
                      <a:pt x="6703" y="10110"/>
                    </a:cubicBezTo>
                    <a:cubicBezTo>
                      <a:pt x="6949" y="10001"/>
                      <a:pt x="7194" y="9946"/>
                      <a:pt x="7412" y="9919"/>
                    </a:cubicBezTo>
                    <a:cubicBezTo>
                      <a:pt x="7489" y="9910"/>
                      <a:pt x="7567" y="9906"/>
                      <a:pt x="7645" y="9906"/>
                    </a:cubicBezTo>
                    <a:cubicBezTo>
                      <a:pt x="8066" y="9906"/>
                      <a:pt x="8486" y="10037"/>
                      <a:pt x="8693" y="10382"/>
                    </a:cubicBezTo>
                    <a:cubicBezTo>
                      <a:pt x="8965" y="10791"/>
                      <a:pt x="8856" y="11336"/>
                      <a:pt x="8911" y="11908"/>
                    </a:cubicBezTo>
                    <a:cubicBezTo>
                      <a:pt x="8965" y="12235"/>
                      <a:pt x="9047" y="12507"/>
                      <a:pt x="9183" y="12780"/>
                    </a:cubicBezTo>
                    <a:cubicBezTo>
                      <a:pt x="9319" y="12998"/>
                      <a:pt x="9483" y="13270"/>
                      <a:pt x="9701" y="13488"/>
                    </a:cubicBezTo>
                    <a:cubicBezTo>
                      <a:pt x="10109" y="13897"/>
                      <a:pt x="10627" y="14224"/>
                      <a:pt x="11199" y="14415"/>
                    </a:cubicBezTo>
                    <a:cubicBezTo>
                      <a:pt x="11472" y="14496"/>
                      <a:pt x="11772" y="14551"/>
                      <a:pt x="12099" y="14551"/>
                    </a:cubicBezTo>
                    <a:cubicBezTo>
                      <a:pt x="12262" y="14551"/>
                      <a:pt x="12398" y="14551"/>
                      <a:pt x="12535" y="14496"/>
                    </a:cubicBezTo>
                    <a:lnTo>
                      <a:pt x="12644" y="14496"/>
                    </a:lnTo>
                    <a:cubicBezTo>
                      <a:pt x="12698" y="14496"/>
                      <a:pt x="12725" y="14469"/>
                      <a:pt x="12780" y="14469"/>
                    </a:cubicBezTo>
                    <a:lnTo>
                      <a:pt x="12971" y="14415"/>
                    </a:lnTo>
                    <a:cubicBezTo>
                      <a:pt x="13543" y="14197"/>
                      <a:pt x="14060" y="13870"/>
                      <a:pt x="14469" y="13407"/>
                    </a:cubicBezTo>
                    <a:cubicBezTo>
                      <a:pt x="14878" y="12971"/>
                      <a:pt x="15178" y="12453"/>
                      <a:pt x="15396" y="11881"/>
                    </a:cubicBezTo>
                    <a:cubicBezTo>
                      <a:pt x="15804" y="10763"/>
                      <a:pt x="15586" y="9456"/>
                      <a:pt x="14987" y="8447"/>
                    </a:cubicBezTo>
                    <a:cubicBezTo>
                      <a:pt x="14687" y="7930"/>
                      <a:pt x="14306" y="7466"/>
                      <a:pt x="13815" y="7085"/>
                    </a:cubicBezTo>
                    <a:cubicBezTo>
                      <a:pt x="13679" y="6976"/>
                      <a:pt x="13570" y="6922"/>
                      <a:pt x="13461" y="6813"/>
                    </a:cubicBezTo>
                    <a:lnTo>
                      <a:pt x="13270" y="6704"/>
                    </a:lnTo>
                    <a:lnTo>
                      <a:pt x="13243" y="6676"/>
                    </a:lnTo>
                    <a:lnTo>
                      <a:pt x="13189" y="6649"/>
                    </a:lnTo>
                    <a:lnTo>
                      <a:pt x="13080" y="6567"/>
                    </a:lnTo>
                    <a:cubicBezTo>
                      <a:pt x="12807" y="6404"/>
                      <a:pt x="12535" y="6295"/>
                      <a:pt x="12262" y="6186"/>
                    </a:cubicBezTo>
                    <a:cubicBezTo>
                      <a:pt x="11609" y="5947"/>
                      <a:pt x="10910" y="5838"/>
                      <a:pt x="10212" y="5838"/>
                    </a:cubicBezTo>
                    <a:cubicBezTo>
                      <a:pt x="9717" y="5838"/>
                      <a:pt x="9223" y="5893"/>
                      <a:pt x="8747" y="5995"/>
                    </a:cubicBezTo>
                    <a:cubicBezTo>
                      <a:pt x="7630" y="6240"/>
                      <a:pt x="6567" y="6758"/>
                      <a:pt x="5559" y="7112"/>
                    </a:cubicBezTo>
                    <a:cubicBezTo>
                      <a:pt x="5287" y="7221"/>
                      <a:pt x="5014" y="7303"/>
                      <a:pt x="4769" y="7357"/>
                    </a:cubicBezTo>
                    <a:cubicBezTo>
                      <a:pt x="4496" y="7412"/>
                      <a:pt x="4251" y="7494"/>
                      <a:pt x="3979" y="7521"/>
                    </a:cubicBezTo>
                    <a:cubicBezTo>
                      <a:pt x="3738" y="7559"/>
                      <a:pt x="3504" y="7579"/>
                      <a:pt x="3270" y="7579"/>
                    </a:cubicBezTo>
                    <a:cubicBezTo>
                      <a:pt x="3000" y="7579"/>
                      <a:pt x="2730" y="7552"/>
                      <a:pt x="2453" y="7494"/>
                    </a:cubicBezTo>
                    <a:cubicBezTo>
                      <a:pt x="1935" y="7385"/>
                      <a:pt x="1499" y="7194"/>
                      <a:pt x="1118" y="6840"/>
                    </a:cubicBezTo>
                    <a:cubicBezTo>
                      <a:pt x="954" y="6676"/>
                      <a:pt x="791" y="6458"/>
                      <a:pt x="682" y="6268"/>
                    </a:cubicBezTo>
                    <a:cubicBezTo>
                      <a:pt x="573" y="6077"/>
                      <a:pt x="464" y="5832"/>
                      <a:pt x="436" y="5586"/>
                    </a:cubicBezTo>
                    <a:cubicBezTo>
                      <a:pt x="273" y="4605"/>
                      <a:pt x="518" y="3543"/>
                      <a:pt x="981" y="2725"/>
                    </a:cubicBezTo>
                    <a:cubicBezTo>
                      <a:pt x="1472" y="1908"/>
                      <a:pt x="2180" y="1227"/>
                      <a:pt x="2998" y="818"/>
                    </a:cubicBezTo>
                    <a:cubicBezTo>
                      <a:pt x="3815" y="409"/>
                      <a:pt x="4687" y="246"/>
                      <a:pt x="5559" y="246"/>
                    </a:cubicBezTo>
                    <a:cubicBezTo>
                      <a:pt x="6404" y="246"/>
                      <a:pt x="7167" y="409"/>
                      <a:pt x="7902" y="709"/>
                    </a:cubicBezTo>
                    <a:cubicBezTo>
                      <a:pt x="8584" y="1009"/>
                      <a:pt x="9238" y="1445"/>
                      <a:pt x="9810" y="1799"/>
                    </a:cubicBezTo>
                    <a:cubicBezTo>
                      <a:pt x="10382" y="2208"/>
                      <a:pt x="10927" y="2562"/>
                      <a:pt x="11472" y="2862"/>
                    </a:cubicBezTo>
                    <a:cubicBezTo>
                      <a:pt x="11990" y="3134"/>
                      <a:pt x="12535" y="3352"/>
                      <a:pt x="13052" y="3488"/>
                    </a:cubicBezTo>
                    <a:cubicBezTo>
                      <a:pt x="13465" y="3578"/>
                      <a:pt x="13850" y="3617"/>
                      <a:pt x="14197" y="3617"/>
                    </a:cubicBezTo>
                    <a:cubicBezTo>
                      <a:pt x="14697" y="3617"/>
                      <a:pt x="15117" y="3535"/>
                      <a:pt x="15423" y="3407"/>
                    </a:cubicBezTo>
                    <a:cubicBezTo>
                      <a:pt x="15695" y="3352"/>
                      <a:pt x="15913" y="3216"/>
                      <a:pt x="15995" y="3134"/>
                    </a:cubicBezTo>
                    <a:cubicBezTo>
                      <a:pt x="16104" y="3025"/>
                      <a:pt x="16186" y="2998"/>
                      <a:pt x="16186" y="2998"/>
                    </a:cubicBezTo>
                    <a:cubicBezTo>
                      <a:pt x="16147" y="2979"/>
                      <a:pt x="16109" y="2959"/>
                      <a:pt x="16080" y="2959"/>
                    </a:cubicBezTo>
                    <a:cubicBezTo>
                      <a:pt x="16068" y="2959"/>
                      <a:pt x="16058" y="2963"/>
                      <a:pt x="16050" y="2971"/>
                    </a:cubicBezTo>
                    <a:cubicBezTo>
                      <a:pt x="16050" y="2971"/>
                      <a:pt x="15968" y="2998"/>
                      <a:pt x="15859" y="3080"/>
                    </a:cubicBezTo>
                    <a:cubicBezTo>
                      <a:pt x="15723" y="3134"/>
                      <a:pt x="15559" y="3216"/>
                      <a:pt x="15314" y="3298"/>
                    </a:cubicBezTo>
                    <a:cubicBezTo>
                      <a:pt x="15053" y="3399"/>
                      <a:pt x="14709" y="3462"/>
                      <a:pt x="14300" y="3462"/>
                    </a:cubicBezTo>
                    <a:cubicBezTo>
                      <a:pt x="13938" y="3462"/>
                      <a:pt x="13527" y="3413"/>
                      <a:pt x="13080" y="3298"/>
                    </a:cubicBezTo>
                    <a:cubicBezTo>
                      <a:pt x="12589" y="3216"/>
                      <a:pt x="12099" y="2998"/>
                      <a:pt x="11581" y="2698"/>
                    </a:cubicBezTo>
                    <a:cubicBezTo>
                      <a:pt x="11063" y="2398"/>
                      <a:pt x="10518" y="2044"/>
                      <a:pt x="9946" y="1635"/>
                    </a:cubicBezTo>
                    <a:cubicBezTo>
                      <a:pt x="9374" y="1254"/>
                      <a:pt x="8720" y="818"/>
                      <a:pt x="7957" y="518"/>
                    </a:cubicBezTo>
                    <a:cubicBezTo>
                      <a:pt x="7221" y="164"/>
                      <a:pt x="6377" y="1"/>
                      <a:pt x="547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9"/>
              <p:cNvSpPr/>
              <p:nvPr/>
            </p:nvSpPr>
            <p:spPr>
              <a:xfrm>
                <a:off x="3367550" y="3194000"/>
                <a:ext cx="811825" cy="562825"/>
              </a:xfrm>
              <a:custGeom>
                <a:avLst/>
                <a:gdLst/>
                <a:ahLst/>
                <a:cxnLst/>
                <a:rect l="l" t="t" r="r" b="b"/>
                <a:pathLst>
                  <a:path w="32473" h="22513" extrusionOk="0">
                    <a:moveTo>
                      <a:pt x="9564" y="0"/>
                    </a:moveTo>
                    <a:cubicBezTo>
                      <a:pt x="8284" y="28"/>
                      <a:pt x="7085" y="300"/>
                      <a:pt x="6022" y="736"/>
                    </a:cubicBezTo>
                    <a:cubicBezTo>
                      <a:pt x="3924" y="1581"/>
                      <a:pt x="2453" y="3080"/>
                      <a:pt x="1554" y="4442"/>
                    </a:cubicBezTo>
                    <a:cubicBezTo>
                      <a:pt x="682" y="5859"/>
                      <a:pt x="327" y="7112"/>
                      <a:pt x="164" y="7957"/>
                    </a:cubicBezTo>
                    <a:cubicBezTo>
                      <a:pt x="109" y="8393"/>
                      <a:pt x="55" y="8720"/>
                      <a:pt x="28" y="8938"/>
                    </a:cubicBezTo>
                    <a:cubicBezTo>
                      <a:pt x="0" y="9183"/>
                      <a:pt x="0" y="9292"/>
                      <a:pt x="0" y="9292"/>
                    </a:cubicBezTo>
                    <a:cubicBezTo>
                      <a:pt x="0" y="9374"/>
                      <a:pt x="28" y="9401"/>
                      <a:pt x="109" y="9401"/>
                    </a:cubicBezTo>
                    <a:cubicBezTo>
                      <a:pt x="137" y="9401"/>
                      <a:pt x="191" y="9347"/>
                      <a:pt x="191" y="9292"/>
                    </a:cubicBezTo>
                    <a:cubicBezTo>
                      <a:pt x="191" y="9292"/>
                      <a:pt x="191" y="9156"/>
                      <a:pt x="246" y="8938"/>
                    </a:cubicBezTo>
                    <a:cubicBezTo>
                      <a:pt x="273" y="8747"/>
                      <a:pt x="300" y="8393"/>
                      <a:pt x="409" y="7984"/>
                    </a:cubicBezTo>
                    <a:cubicBezTo>
                      <a:pt x="573" y="7139"/>
                      <a:pt x="954" y="5941"/>
                      <a:pt x="1826" y="4633"/>
                    </a:cubicBezTo>
                    <a:cubicBezTo>
                      <a:pt x="2044" y="4278"/>
                      <a:pt x="2289" y="3979"/>
                      <a:pt x="2589" y="3624"/>
                    </a:cubicBezTo>
                    <a:cubicBezTo>
                      <a:pt x="2725" y="3461"/>
                      <a:pt x="2861" y="3325"/>
                      <a:pt x="3025" y="3161"/>
                    </a:cubicBezTo>
                    <a:cubicBezTo>
                      <a:pt x="3188" y="2998"/>
                      <a:pt x="3379" y="2807"/>
                      <a:pt x="3543" y="2671"/>
                    </a:cubicBezTo>
                    <a:cubicBezTo>
                      <a:pt x="4251" y="2071"/>
                      <a:pt x="5150" y="1526"/>
                      <a:pt x="6158" y="1118"/>
                    </a:cubicBezTo>
                    <a:cubicBezTo>
                      <a:pt x="7194" y="709"/>
                      <a:pt x="8338" y="464"/>
                      <a:pt x="9564" y="436"/>
                    </a:cubicBezTo>
                    <a:lnTo>
                      <a:pt x="10055" y="436"/>
                    </a:lnTo>
                    <a:cubicBezTo>
                      <a:pt x="10191" y="436"/>
                      <a:pt x="10355" y="436"/>
                      <a:pt x="10491" y="464"/>
                    </a:cubicBezTo>
                    <a:cubicBezTo>
                      <a:pt x="10791" y="491"/>
                      <a:pt x="11090" y="573"/>
                      <a:pt x="11417" y="627"/>
                    </a:cubicBezTo>
                    <a:cubicBezTo>
                      <a:pt x="12017" y="763"/>
                      <a:pt x="12643" y="1036"/>
                      <a:pt x="13107" y="1445"/>
                    </a:cubicBezTo>
                    <a:cubicBezTo>
                      <a:pt x="13352" y="1663"/>
                      <a:pt x="13543" y="1908"/>
                      <a:pt x="13733" y="2180"/>
                    </a:cubicBezTo>
                    <a:cubicBezTo>
                      <a:pt x="13897" y="2453"/>
                      <a:pt x="14033" y="2753"/>
                      <a:pt x="14033" y="3052"/>
                    </a:cubicBezTo>
                    <a:cubicBezTo>
                      <a:pt x="14060" y="3325"/>
                      <a:pt x="13924" y="3624"/>
                      <a:pt x="13733" y="3870"/>
                    </a:cubicBezTo>
                    <a:cubicBezTo>
                      <a:pt x="13515" y="4115"/>
                      <a:pt x="13216" y="4251"/>
                      <a:pt x="12861" y="4360"/>
                    </a:cubicBezTo>
                    <a:cubicBezTo>
                      <a:pt x="12634" y="4415"/>
                      <a:pt x="12401" y="4436"/>
                      <a:pt x="12163" y="4436"/>
                    </a:cubicBezTo>
                    <a:cubicBezTo>
                      <a:pt x="11687" y="4436"/>
                      <a:pt x="11190" y="4351"/>
                      <a:pt x="10682" y="4278"/>
                    </a:cubicBezTo>
                    <a:cubicBezTo>
                      <a:pt x="10366" y="4233"/>
                      <a:pt x="10040" y="4207"/>
                      <a:pt x="9711" y="4207"/>
                    </a:cubicBezTo>
                    <a:cubicBezTo>
                      <a:pt x="9246" y="4207"/>
                      <a:pt x="8774" y="4260"/>
                      <a:pt x="8311" y="4387"/>
                    </a:cubicBezTo>
                    <a:cubicBezTo>
                      <a:pt x="6731" y="4769"/>
                      <a:pt x="5232" y="5723"/>
                      <a:pt x="4224" y="7030"/>
                    </a:cubicBezTo>
                    <a:cubicBezTo>
                      <a:pt x="3161" y="8366"/>
                      <a:pt x="2616" y="10109"/>
                      <a:pt x="2643" y="11881"/>
                    </a:cubicBezTo>
                    <a:cubicBezTo>
                      <a:pt x="2643" y="13652"/>
                      <a:pt x="3188" y="15423"/>
                      <a:pt x="4197" y="16949"/>
                    </a:cubicBezTo>
                    <a:cubicBezTo>
                      <a:pt x="4660" y="17712"/>
                      <a:pt x="5232" y="18475"/>
                      <a:pt x="6104" y="18938"/>
                    </a:cubicBezTo>
                    <a:cubicBezTo>
                      <a:pt x="6433" y="19135"/>
                      <a:pt x="6849" y="19226"/>
                      <a:pt x="7240" y="19226"/>
                    </a:cubicBezTo>
                    <a:cubicBezTo>
                      <a:pt x="7336" y="19226"/>
                      <a:pt x="7430" y="19221"/>
                      <a:pt x="7521" y="19210"/>
                    </a:cubicBezTo>
                    <a:cubicBezTo>
                      <a:pt x="8011" y="19129"/>
                      <a:pt x="8502" y="18938"/>
                      <a:pt x="8829" y="18502"/>
                    </a:cubicBezTo>
                    <a:cubicBezTo>
                      <a:pt x="9129" y="18039"/>
                      <a:pt x="9156" y="17575"/>
                      <a:pt x="9292" y="17167"/>
                    </a:cubicBezTo>
                    <a:lnTo>
                      <a:pt x="9401" y="16867"/>
                    </a:lnTo>
                    <a:cubicBezTo>
                      <a:pt x="9455" y="16758"/>
                      <a:pt x="9510" y="16676"/>
                      <a:pt x="9564" y="16567"/>
                    </a:cubicBezTo>
                    <a:cubicBezTo>
                      <a:pt x="9701" y="16404"/>
                      <a:pt x="9864" y="16268"/>
                      <a:pt x="10055" y="16186"/>
                    </a:cubicBezTo>
                    <a:cubicBezTo>
                      <a:pt x="10376" y="16019"/>
                      <a:pt x="10744" y="15946"/>
                      <a:pt x="11122" y="15946"/>
                    </a:cubicBezTo>
                    <a:cubicBezTo>
                      <a:pt x="11611" y="15946"/>
                      <a:pt x="12117" y="16068"/>
                      <a:pt x="12562" y="16268"/>
                    </a:cubicBezTo>
                    <a:cubicBezTo>
                      <a:pt x="12970" y="16458"/>
                      <a:pt x="13325" y="16758"/>
                      <a:pt x="13543" y="17085"/>
                    </a:cubicBezTo>
                    <a:cubicBezTo>
                      <a:pt x="13788" y="17466"/>
                      <a:pt x="13897" y="17902"/>
                      <a:pt x="13706" y="18257"/>
                    </a:cubicBezTo>
                    <a:cubicBezTo>
                      <a:pt x="13543" y="18584"/>
                      <a:pt x="13134" y="18802"/>
                      <a:pt x="12725" y="19047"/>
                    </a:cubicBezTo>
                    <a:cubicBezTo>
                      <a:pt x="12535" y="19129"/>
                      <a:pt x="12317" y="19265"/>
                      <a:pt x="12153" y="19483"/>
                    </a:cubicBezTo>
                    <a:cubicBezTo>
                      <a:pt x="11990" y="19674"/>
                      <a:pt x="11881" y="19946"/>
                      <a:pt x="11908" y="20218"/>
                    </a:cubicBezTo>
                    <a:cubicBezTo>
                      <a:pt x="11908" y="20491"/>
                      <a:pt x="12044" y="20736"/>
                      <a:pt x="12235" y="20954"/>
                    </a:cubicBezTo>
                    <a:cubicBezTo>
                      <a:pt x="12398" y="21118"/>
                      <a:pt x="12562" y="21281"/>
                      <a:pt x="12780" y="21417"/>
                    </a:cubicBezTo>
                    <a:cubicBezTo>
                      <a:pt x="13188" y="21690"/>
                      <a:pt x="13597" y="21881"/>
                      <a:pt x="14033" y="22071"/>
                    </a:cubicBezTo>
                    <a:cubicBezTo>
                      <a:pt x="14806" y="22409"/>
                      <a:pt x="15643" y="22512"/>
                      <a:pt x="16487" y="22512"/>
                    </a:cubicBezTo>
                    <a:cubicBezTo>
                      <a:pt x="16596" y="22512"/>
                      <a:pt x="16704" y="22510"/>
                      <a:pt x="16812" y="22507"/>
                    </a:cubicBezTo>
                    <a:cubicBezTo>
                      <a:pt x="17303" y="22480"/>
                      <a:pt x="17766" y="22398"/>
                      <a:pt x="18229" y="22262"/>
                    </a:cubicBezTo>
                    <a:cubicBezTo>
                      <a:pt x="18447" y="22208"/>
                      <a:pt x="18665" y="22099"/>
                      <a:pt x="18911" y="22044"/>
                    </a:cubicBezTo>
                    <a:lnTo>
                      <a:pt x="19238" y="21935"/>
                    </a:lnTo>
                    <a:cubicBezTo>
                      <a:pt x="19347" y="21853"/>
                      <a:pt x="19456" y="21826"/>
                      <a:pt x="19537" y="21744"/>
                    </a:cubicBezTo>
                    <a:cubicBezTo>
                      <a:pt x="19946" y="21526"/>
                      <a:pt x="20355" y="21199"/>
                      <a:pt x="20627" y="20791"/>
                    </a:cubicBezTo>
                    <a:cubicBezTo>
                      <a:pt x="20927" y="20355"/>
                      <a:pt x="21036" y="19810"/>
                      <a:pt x="20927" y="19347"/>
                    </a:cubicBezTo>
                    <a:cubicBezTo>
                      <a:pt x="20763" y="18338"/>
                      <a:pt x="20055" y="17603"/>
                      <a:pt x="19347" y="17058"/>
                    </a:cubicBezTo>
                    <a:cubicBezTo>
                      <a:pt x="18584" y="16513"/>
                      <a:pt x="17793" y="16077"/>
                      <a:pt x="17030" y="15668"/>
                    </a:cubicBezTo>
                    <a:cubicBezTo>
                      <a:pt x="16240" y="15259"/>
                      <a:pt x="15450" y="14796"/>
                      <a:pt x="14796" y="14306"/>
                    </a:cubicBezTo>
                    <a:cubicBezTo>
                      <a:pt x="14633" y="14169"/>
                      <a:pt x="14469" y="14033"/>
                      <a:pt x="14333" y="13897"/>
                    </a:cubicBezTo>
                    <a:cubicBezTo>
                      <a:pt x="14224" y="13815"/>
                      <a:pt x="14169" y="13706"/>
                      <a:pt x="14088" y="13652"/>
                    </a:cubicBezTo>
                    <a:lnTo>
                      <a:pt x="14006" y="13543"/>
                    </a:lnTo>
                    <a:lnTo>
                      <a:pt x="13897" y="13434"/>
                    </a:lnTo>
                    <a:cubicBezTo>
                      <a:pt x="13652" y="13134"/>
                      <a:pt x="13434" y="12753"/>
                      <a:pt x="13270" y="12398"/>
                    </a:cubicBezTo>
                    <a:cubicBezTo>
                      <a:pt x="12643" y="10900"/>
                      <a:pt x="12725" y="9047"/>
                      <a:pt x="13624" y="7712"/>
                    </a:cubicBezTo>
                    <a:cubicBezTo>
                      <a:pt x="14060" y="7030"/>
                      <a:pt x="14660" y="6540"/>
                      <a:pt x="15396" y="6159"/>
                    </a:cubicBezTo>
                    <a:cubicBezTo>
                      <a:pt x="16104" y="5804"/>
                      <a:pt x="16840" y="5614"/>
                      <a:pt x="17630" y="5614"/>
                    </a:cubicBezTo>
                    <a:cubicBezTo>
                      <a:pt x="17720" y="5607"/>
                      <a:pt x="17810" y="5604"/>
                      <a:pt x="17900" y="5604"/>
                    </a:cubicBezTo>
                    <a:cubicBezTo>
                      <a:pt x="18191" y="5604"/>
                      <a:pt x="18483" y="5639"/>
                      <a:pt x="18774" y="5723"/>
                    </a:cubicBezTo>
                    <a:cubicBezTo>
                      <a:pt x="18965" y="5777"/>
                      <a:pt x="19129" y="5832"/>
                      <a:pt x="19319" y="5886"/>
                    </a:cubicBezTo>
                    <a:cubicBezTo>
                      <a:pt x="19483" y="5913"/>
                      <a:pt x="19646" y="6022"/>
                      <a:pt x="19810" y="6104"/>
                    </a:cubicBezTo>
                    <a:cubicBezTo>
                      <a:pt x="20000" y="6159"/>
                      <a:pt x="20082" y="6268"/>
                      <a:pt x="20137" y="6404"/>
                    </a:cubicBezTo>
                    <a:cubicBezTo>
                      <a:pt x="20164" y="6540"/>
                      <a:pt x="20082" y="6676"/>
                      <a:pt x="20000" y="6812"/>
                    </a:cubicBezTo>
                    <a:cubicBezTo>
                      <a:pt x="19782" y="7085"/>
                      <a:pt x="19483" y="7276"/>
                      <a:pt x="19183" y="7494"/>
                    </a:cubicBezTo>
                    <a:cubicBezTo>
                      <a:pt x="18829" y="7739"/>
                      <a:pt x="18556" y="8011"/>
                      <a:pt x="18311" y="8284"/>
                    </a:cubicBezTo>
                    <a:cubicBezTo>
                      <a:pt x="18093" y="8584"/>
                      <a:pt x="17875" y="8883"/>
                      <a:pt x="17739" y="9238"/>
                    </a:cubicBezTo>
                    <a:cubicBezTo>
                      <a:pt x="17439" y="9919"/>
                      <a:pt x="17330" y="10627"/>
                      <a:pt x="17330" y="11336"/>
                    </a:cubicBezTo>
                    <a:cubicBezTo>
                      <a:pt x="17330" y="11717"/>
                      <a:pt x="17412" y="12044"/>
                      <a:pt x="17466" y="12398"/>
                    </a:cubicBezTo>
                    <a:cubicBezTo>
                      <a:pt x="17494" y="12562"/>
                      <a:pt x="17575" y="12725"/>
                      <a:pt x="17603" y="12916"/>
                    </a:cubicBezTo>
                    <a:cubicBezTo>
                      <a:pt x="17684" y="13080"/>
                      <a:pt x="17739" y="13243"/>
                      <a:pt x="17821" y="13379"/>
                    </a:cubicBezTo>
                    <a:cubicBezTo>
                      <a:pt x="18120" y="13979"/>
                      <a:pt x="18502" y="14524"/>
                      <a:pt x="18965" y="14987"/>
                    </a:cubicBezTo>
                    <a:cubicBezTo>
                      <a:pt x="19919" y="15859"/>
                      <a:pt x="21009" y="16458"/>
                      <a:pt x="22099" y="16785"/>
                    </a:cubicBezTo>
                    <a:cubicBezTo>
                      <a:pt x="23188" y="17139"/>
                      <a:pt x="24224" y="17357"/>
                      <a:pt x="25205" y="17412"/>
                    </a:cubicBezTo>
                    <a:cubicBezTo>
                      <a:pt x="25353" y="17420"/>
                      <a:pt x="25500" y="17424"/>
                      <a:pt x="25645" y="17424"/>
                    </a:cubicBezTo>
                    <a:cubicBezTo>
                      <a:pt x="26462" y="17424"/>
                      <a:pt x="27232" y="17301"/>
                      <a:pt x="27902" y="17139"/>
                    </a:cubicBezTo>
                    <a:cubicBezTo>
                      <a:pt x="29456" y="16676"/>
                      <a:pt x="30573" y="16050"/>
                      <a:pt x="31336" y="15586"/>
                    </a:cubicBezTo>
                    <a:cubicBezTo>
                      <a:pt x="31717" y="15368"/>
                      <a:pt x="31935" y="15150"/>
                      <a:pt x="32153" y="15041"/>
                    </a:cubicBezTo>
                    <a:cubicBezTo>
                      <a:pt x="32317" y="14960"/>
                      <a:pt x="32426" y="14878"/>
                      <a:pt x="32426" y="14878"/>
                    </a:cubicBezTo>
                    <a:cubicBezTo>
                      <a:pt x="32449" y="14854"/>
                      <a:pt x="32472" y="14791"/>
                      <a:pt x="32392" y="14791"/>
                    </a:cubicBezTo>
                    <a:cubicBezTo>
                      <a:pt x="32379" y="14791"/>
                      <a:pt x="32363" y="14792"/>
                      <a:pt x="32344" y="14796"/>
                    </a:cubicBezTo>
                    <a:cubicBezTo>
                      <a:pt x="32325" y="14777"/>
                      <a:pt x="32278" y="14758"/>
                      <a:pt x="32243" y="14758"/>
                    </a:cubicBezTo>
                    <a:cubicBezTo>
                      <a:pt x="32228" y="14758"/>
                      <a:pt x="32216" y="14761"/>
                      <a:pt x="32208" y="14769"/>
                    </a:cubicBezTo>
                    <a:cubicBezTo>
                      <a:pt x="32208" y="14769"/>
                      <a:pt x="32153" y="14796"/>
                      <a:pt x="31935" y="14932"/>
                    </a:cubicBezTo>
                    <a:cubicBezTo>
                      <a:pt x="31772" y="15041"/>
                      <a:pt x="31499" y="15259"/>
                      <a:pt x="31118" y="15450"/>
                    </a:cubicBezTo>
                    <a:cubicBezTo>
                      <a:pt x="30409" y="15886"/>
                      <a:pt x="29292" y="16513"/>
                      <a:pt x="27739" y="16921"/>
                    </a:cubicBezTo>
                    <a:cubicBezTo>
                      <a:pt x="27116" y="17060"/>
                      <a:pt x="26375" y="17179"/>
                      <a:pt x="25584" y="17179"/>
                    </a:cubicBezTo>
                    <a:cubicBezTo>
                      <a:pt x="25441" y="17179"/>
                      <a:pt x="25296" y="17175"/>
                      <a:pt x="25150" y="17167"/>
                    </a:cubicBezTo>
                    <a:cubicBezTo>
                      <a:pt x="24224" y="17112"/>
                      <a:pt x="23188" y="16894"/>
                      <a:pt x="22126" y="16540"/>
                    </a:cubicBezTo>
                    <a:cubicBezTo>
                      <a:pt x="21063" y="16213"/>
                      <a:pt x="20028" y="15668"/>
                      <a:pt x="19129" y="14796"/>
                    </a:cubicBezTo>
                    <a:cubicBezTo>
                      <a:pt x="18257" y="13951"/>
                      <a:pt x="17603" y="12753"/>
                      <a:pt x="17575" y="11390"/>
                    </a:cubicBezTo>
                    <a:cubicBezTo>
                      <a:pt x="17521" y="10763"/>
                      <a:pt x="17657" y="10082"/>
                      <a:pt x="17930" y="9428"/>
                    </a:cubicBezTo>
                    <a:cubicBezTo>
                      <a:pt x="18093" y="9129"/>
                      <a:pt x="18284" y="8802"/>
                      <a:pt x="18475" y="8529"/>
                    </a:cubicBezTo>
                    <a:cubicBezTo>
                      <a:pt x="18720" y="8257"/>
                      <a:pt x="18965" y="8039"/>
                      <a:pt x="19265" y="7821"/>
                    </a:cubicBezTo>
                    <a:cubicBezTo>
                      <a:pt x="19592" y="7630"/>
                      <a:pt x="19919" y="7412"/>
                      <a:pt x="20164" y="7085"/>
                    </a:cubicBezTo>
                    <a:cubicBezTo>
                      <a:pt x="20273" y="6894"/>
                      <a:pt x="20409" y="6703"/>
                      <a:pt x="20327" y="6431"/>
                    </a:cubicBezTo>
                    <a:cubicBezTo>
                      <a:pt x="20300" y="6159"/>
                      <a:pt x="20055" y="5995"/>
                      <a:pt x="19891" y="5913"/>
                    </a:cubicBezTo>
                    <a:cubicBezTo>
                      <a:pt x="19673" y="5804"/>
                      <a:pt x="19537" y="5750"/>
                      <a:pt x="19347" y="5668"/>
                    </a:cubicBezTo>
                    <a:cubicBezTo>
                      <a:pt x="19129" y="5614"/>
                      <a:pt x="18965" y="5532"/>
                      <a:pt x="18774" y="5505"/>
                    </a:cubicBezTo>
                    <a:cubicBezTo>
                      <a:pt x="18393" y="5396"/>
                      <a:pt x="17984" y="5368"/>
                      <a:pt x="17575" y="5368"/>
                    </a:cubicBezTo>
                    <a:cubicBezTo>
                      <a:pt x="16758" y="5396"/>
                      <a:pt x="15941" y="5586"/>
                      <a:pt x="15178" y="5941"/>
                    </a:cubicBezTo>
                    <a:cubicBezTo>
                      <a:pt x="14442" y="6295"/>
                      <a:pt x="13761" y="6840"/>
                      <a:pt x="13270" y="7548"/>
                    </a:cubicBezTo>
                    <a:cubicBezTo>
                      <a:pt x="12289" y="8992"/>
                      <a:pt x="12044" y="10927"/>
                      <a:pt x="12725" y="12589"/>
                    </a:cubicBezTo>
                    <a:cubicBezTo>
                      <a:pt x="12889" y="13025"/>
                      <a:pt x="13134" y="13406"/>
                      <a:pt x="13406" y="13788"/>
                    </a:cubicBezTo>
                    <a:cubicBezTo>
                      <a:pt x="13434" y="13815"/>
                      <a:pt x="13488" y="13842"/>
                      <a:pt x="13515" y="13924"/>
                    </a:cubicBezTo>
                    <a:lnTo>
                      <a:pt x="13624" y="14060"/>
                    </a:lnTo>
                    <a:cubicBezTo>
                      <a:pt x="13706" y="14115"/>
                      <a:pt x="13788" y="14224"/>
                      <a:pt x="13842" y="14306"/>
                    </a:cubicBezTo>
                    <a:cubicBezTo>
                      <a:pt x="14033" y="14442"/>
                      <a:pt x="14197" y="14605"/>
                      <a:pt x="14360" y="14742"/>
                    </a:cubicBezTo>
                    <a:cubicBezTo>
                      <a:pt x="15041" y="15314"/>
                      <a:pt x="15859" y="15723"/>
                      <a:pt x="16649" y="16131"/>
                    </a:cubicBezTo>
                    <a:cubicBezTo>
                      <a:pt x="17439" y="16540"/>
                      <a:pt x="18257" y="16949"/>
                      <a:pt x="18938" y="17466"/>
                    </a:cubicBezTo>
                    <a:cubicBezTo>
                      <a:pt x="19265" y="17739"/>
                      <a:pt x="19564" y="18011"/>
                      <a:pt x="19837" y="18338"/>
                    </a:cubicBezTo>
                    <a:cubicBezTo>
                      <a:pt x="20109" y="18693"/>
                      <a:pt x="20327" y="19074"/>
                      <a:pt x="20382" y="19483"/>
                    </a:cubicBezTo>
                    <a:cubicBezTo>
                      <a:pt x="20464" y="19892"/>
                      <a:pt x="20382" y="20300"/>
                      <a:pt x="20164" y="20627"/>
                    </a:cubicBezTo>
                    <a:cubicBezTo>
                      <a:pt x="19919" y="20981"/>
                      <a:pt x="19564" y="21254"/>
                      <a:pt x="19210" y="21445"/>
                    </a:cubicBezTo>
                    <a:cubicBezTo>
                      <a:pt x="19129" y="21472"/>
                      <a:pt x="19020" y="21554"/>
                      <a:pt x="18938" y="21581"/>
                    </a:cubicBezTo>
                    <a:lnTo>
                      <a:pt x="18611" y="21717"/>
                    </a:lnTo>
                    <a:lnTo>
                      <a:pt x="18011" y="21935"/>
                    </a:lnTo>
                    <a:cubicBezTo>
                      <a:pt x="17603" y="22071"/>
                      <a:pt x="17167" y="22126"/>
                      <a:pt x="16703" y="22153"/>
                    </a:cubicBezTo>
                    <a:cubicBezTo>
                      <a:pt x="16536" y="22169"/>
                      <a:pt x="16366" y="22176"/>
                      <a:pt x="16196" y="22176"/>
                    </a:cubicBezTo>
                    <a:cubicBezTo>
                      <a:pt x="15480" y="22176"/>
                      <a:pt x="14748" y="22041"/>
                      <a:pt x="14088" y="21799"/>
                    </a:cubicBezTo>
                    <a:cubicBezTo>
                      <a:pt x="13679" y="21663"/>
                      <a:pt x="13270" y="21445"/>
                      <a:pt x="12889" y="21199"/>
                    </a:cubicBezTo>
                    <a:cubicBezTo>
                      <a:pt x="12535" y="20981"/>
                      <a:pt x="12180" y="20627"/>
                      <a:pt x="12153" y="20246"/>
                    </a:cubicBezTo>
                    <a:cubicBezTo>
                      <a:pt x="12153" y="20082"/>
                      <a:pt x="12208" y="19892"/>
                      <a:pt x="12317" y="19755"/>
                    </a:cubicBezTo>
                    <a:cubicBezTo>
                      <a:pt x="12453" y="19619"/>
                      <a:pt x="12616" y="19483"/>
                      <a:pt x="12834" y="19374"/>
                    </a:cubicBezTo>
                    <a:cubicBezTo>
                      <a:pt x="13025" y="19238"/>
                      <a:pt x="13243" y="19129"/>
                      <a:pt x="13434" y="18992"/>
                    </a:cubicBezTo>
                    <a:cubicBezTo>
                      <a:pt x="13652" y="18856"/>
                      <a:pt x="13842" y="18693"/>
                      <a:pt x="13951" y="18447"/>
                    </a:cubicBezTo>
                    <a:cubicBezTo>
                      <a:pt x="14088" y="18202"/>
                      <a:pt x="14115" y="17902"/>
                      <a:pt x="14060" y="17657"/>
                    </a:cubicBezTo>
                    <a:cubicBezTo>
                      <a:pt x="14006" y="17439"/>
                      <a:pt x="13897" y="17194"/>
                      <a:pt x="13761" y="16976"/>
                    </a:cubicBezTo>
                    <a:cubicBezTo>
                      <a:pt x="13488" y="16567"/>
                      <a:pt x="13107" y="16268"/>
                      <a:pt x="12671" y="16077"/>
                    </a:cubicBezTo>
                    <a:cubicBezTo>
                      <a:pt x="12262" y="15859"/>
                      <a:pt x="11772" y="15723"/>
                      <a:pt x="11308" y="15695"/>
                    </a:cubicBezTo>
                    <a:cubicBezTo>
                      <a:pt x="10818" y="15695"/>
                      <a:pt x="10355" y="15723"/>
                      <a:pt x="9919" y="15968"/>
                    </a:cubicBezTo>
                    <a:cubicBezTo>
                      <a:pt x="9701" y="16104"/>
                      <a:pt x="9510" y="16240"/>
                      <a:pt x="9319" y="16431"/>
                    </a:cubicBezTo>
                    <a:cubicBezTo>
                      <a:pt x="9265" y="16540"/>
                      <a:pt x="9156" y="16649"/>
                      <a:pt x="9129" y="16758"/>
                    </a:cubicBezTo>
                    <a:cubicBezTo>
                      <a:pt x="9047" y="16840"/>
                      <a:pt x="9020" y="16976"/>
                      <a:pt x="8992" y="17085"/>
                    </a:cubicBezTo>
                    <a:cubicBezTo>
                      <a:pt x="8856" y="17521"/>
                      <a:pt x="8774" y="17984"/>
                      <a:pt x="8556" y="18284"/>
                    </a:cubicBezTo>
                    <a:cubicBezTo>
                      <a:pt x="8311" y="18611"/>
                      <a:pt x="7930" y="18802"/>
                      <a:pt x="7521" y="18829"/>
                    </a:cubicBezTo>
                    <a:cubicBezTo>
                      <a:pt x="7462" y="18833"/>
                      <a:pt x="7402" y="18835"/>
                      <a:pt x="7342" y="18835"/>
                    </a:cubicBezTo>
                    <a:cubicBezTo>
                      <a:pt x="7014" y="18835"/>
                      <a:pt x="6676" y="18768"/>
                      <a:pt x="6376" y="18584"/>
                    </a:cubicBezTo>
                    <a:cubicBezTo>
                      <a:pt x="5995" y="18420"/>
                      <a:pt x="5641" y="18120"/>
                      <a:pt x="5368" y="17793"/>
                    </a:cubicBezTo>
                    <a:cubicBezTo>
                      <a:pt x="5232" y="17657"/>
                      <a:pt x="5096" y="17494"/>
                      <a:pt x="4960" y="17330"/>
                    </a:cubicBezTo>
                    <a:cubicBezTo>
                      <a:pt x="4823" y="17167"/>
                      <a:pt x="4687" y="16949"/>
                      <a:pt x="4605" y="16785"/>
                    </a:cubicBezTo>
                    <a:cubicBezTo>
                      <a:pt x="4115" y="16077"/>
                      <a:pt x="3733" y="15287"/>
                      <a:pt x="3461" y="14469"/>
                    </a:cubicBezTo>
                    <a:cubicBezTo>
                      <a:pt x="3243" y="13652"/>
                      <a:pt x="3107" y="12807"/>
                      <a:pt x="3052" y="11935"/>
                    </a:cubicBezTo>
                    <a:cubicBezTo>
                      <a:pt x="3025" y="10273"/>
                      <a:pt x="3543" y="8584"/>
                      <a:pt x="4524" y="7303"/>
                    </a:cubicBezTo>
                    <a:cubicBezTo>
                      <a:pt x="5505" y="6022"/>
                      <a:pt x="6921" y="5096"/>
                      <a:pt x="8420" y="4769"/>
                    </a:cubicBezTo>
                    <a:cubicBezTo>
                      <a:pt x="8839" y="4660"/>
                      <a:pt x="9267" y="4614"/>
                      <a:pt x="9693" y="4614"/>
                    </a:cubicBezTo>
                    <a:cubicBezTo>
                      <a:pt x="10016" y="4614"/>
                      <a:pt x="10338" y="4640"/>
                      <a:pt x="10654" y="4687"/>
                    </a:cubicBezTo>
                    <a:cubicBezTo>
                      <a:pt x="11183" y="4763"/>
                      <a:pt x="11711" y="4877"/>
                      <a:pt x="12249" y="4877"/>
                    </a:cubicBezTo>
                    <a:cubicBezTo>
                      <a:pt x="12487" y="4877"/>
                      <a:pt x="12728" y="4855"/>
                      <a:pt x="12970" y="4796"/>
                    </a:cubicBezTo>
                    <a:cubicBezTo>
                      <a:pt x="13352" y="4687"/>
                      <a:pt x="13733" y="4524"/>
                      <a:pt x="14033" y="4224"/>
                    </a:cubicBezTo>
                    <a:cubicBezTo>
                      <a:pt x="14333" y="3951"/>
                      <a:pt x="14496" y="3488"/>
                      <a:pt x="14496" y="3080"/>
                    </a:cubicBezTo>
                    <a:cubicBezTo>
                      <a:pt x="14496" y="2671"/>
                      <a:pt x="14360" y="2262"/>
                      <a:pt x="14169" y="1962"/>
                    </a:cubicBezTo>
                    <a:cubicBezTo>
                      <a:pt x="14006" y="1663"/>
                      <a:pt x="13733" y="1363"/>
                      <a:pt x="13461" y="1118"/>
                    </a:cubicBezTo>
                    <a:cubicBezTo>
                      <a:pt x="12861" y="627"/>
                      <a:pt x="12180" y="355"/>
                      <a:pt x="11554" y="191"/>
                    </a:cubicBezTo>
                    <a:cubicBezTo>
                      <a:pt x="11227" y="82"/>
                      <a:pt x="10900" y="55"/>
                      <a:pt x="10545" y="28"/>
                    </a:cubicBezTo>
                    <a:cubicBezTo>
                      <a:pt x="10382" y="0"/>
                      <a:pt x="10218" y="0"/>
                      <a:pt x="100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9"/>
              <p:cNvSpPr/>
              <p:nvPr/>
            </p:nvSpPr>
            <p:spPr>
              <a:xfrm>
                <a:off x="3484725" y="3340850"/>
                <a:ext cx="177125" cy="253750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0150" extrusionOk="0">
                    <a:moveTo>
                      <a:pt x="4966" y="278"/>
                    </a:moveTo>
                    <a:cubicBezTo>
                      <a:pt x="5102" y="278"/>
                      <a:pt x="5218" y="285"/>
                      <a:pt x="5313" y="285"/>
                    </a:cubicBezTo>
                    <a:cubicBezTo>
                      <a:pt x="5360" y="285"/>
                      <a:pt x="5415" y="293"/>
                      <a:pt x="5459" y="301"/>
                    </a:cubicBezTo>
                    <a:lnTo>
                      <a:pt x="5459" y="301"/>
                    </a:lnTo>
                    <a:cubicBezTo>
                      <a:pt x="5476" y="308"/>
                      <a:pt x="5499" y="312"/>
                      <a:pt x="5531" y="312"/>
                    </a:cubicBezTo>
                    <a:lnTo>
                      <a:pt x="5586" y="312"/>
                    </a:lnTo>
                    <a:cubicBezTo>
                      <a:pt x="5615" y="312"/>
                      <a:pt x="5645" y="304"/>
                      <a:pt x="5666" y="292"/>
                    </a:cubicBezTo>
                    <a:lnTo>
                      <a:pt x="5666" y="292"/>
                    </a:lnTo>
                    <a:cubicBezTo>
                      <a:pt x="5672" y="292"/>
                      <a:pt x="5678" y="291"/>
                      <a:pt x="5685" y="291"/>
                    </a:cubicBezTo>
                    <a:cubicBezTo>
                      <a:pt x="5715" y="291"/>
                      <a:pt x="5749" y="298"/>
                      <a:pt x="5804" y="312"/>
                    </a:cubicBezTo>
                    <a:cubicBezTo>
                      <a:pt x="5967" y="339"/>
                      <a:pt x="6213" y="475"/>
                      <a:pt x="6349" y="802"/>
                    </a:cubicBezTo>
                    <a:cubicBezTo>
                      <a:pt x="6403" y="938"/>
                      <a:pt x="6403" y="1102"/>
                      <a:pt x="6349" y="1293"/>
                    </a:cubicBezTo>
                    <a:cubicBezTo>
                      <a:pt x="6267" y="1511"/>
                      <a:pt x="6131" y="1701"/>
                      <a:pt x="6049" y="1947"/>
                    </a:cubicBezTo>
                    <a:cubicBezTo>
                      <a:pt x="5804" y="2464"/>
                      <a:pt x="5695" y="3064"/>
                      <a:pt x="5777" y="3745"/>
                    </a:cubicBezTo>
                    <a:cubicBezTo>
                      <a:pt x="5804" y="4099"/>
                      <a:pt x="5913" y="4426"/>
                      <a:pt x="6049" y="4780"/>
                    </a:cubicBezTo>
                    <a:cubicBezTo>
                      <a:pt x="6185" y="5107"/>
                      <a:pt x="6376" y="5434"/>
                      <a:pt x="6540" y="5734"/>
                    </a:cubicBezTo>
                    <a:cubicBezTo>
                      <a:pt x="6730" y="6034"/>
                      <a:pt x="6867" y="6388"/>
                      <a:pt x="6785" y="6715"/>
                    </a:cubicBezTo>
                    <a:cubicBezTo>
                      <a:pt x="6758" y="6906"/>
                      <a:pt x="6649" y="7015"/>
                      <a:pt x="6540" y="7124"/>
                    </a:cubicBezTo>
                    <a:cubicBezTo>
                      <a:pt x="6512" y="7151"/>
                      <a:pt x="6485" y="7151"/>
                      <a:pt x="6458" y="7206"/>
                    </a:cubicBezTo>
                    <a:cubicBezTo>
                      <a:pt x="6403" y="7206"/>
                      <a:pt x="6376" y="7233"/>
                      <a:pt x="6349" y="7233"/>
                    </a:cubicBezTo>
                    <a:cubicBezTo>
                      <a:pt x="6267" y="7260"/>
                      <a:pt x="6213" y="7287"/>
                      <a:pt x="6104" y="7287"/>
                    </a:cubicBezTo>
                    <a:cubicBezTo>
                      <a:pt x="5940" y="7342"/>
                      <a:pt x="5722" y="7342"/>
                      <a:pt x="5531" y="7342"/>
                    </a:cubicBezTo>
                    <a:cubicBezTo>
                      <a:pt x="5286" y="7342"/>
                      <a:pt x="5041" y="7369"/>
                      <a:pt x="4850" y="7478"/>
                    </a:cubicBezTo>
                    <a:cubicBezTo>
                      <a:pt x="4414" y="7641"/>
                      <a:pt x="4060" y="7941"/>
                      <a:pt x="3788" y="8350"/>
                    </a:cubicBezTo>
                    <a:cubicBezTo>
                      <a:pt x="3515" y="8759"/>
                      <a:pt x="3488" y="9195"/>
                      <a:pt x="3243" y="9467"/>
                    </a:cubicBezTo>
                    <a:cubicBezTo>
                      <a:pt x="3022" y="9688"/>
                      <a:pt x="2669" y="9798"/>
                      <a:pt x="2342" y="9798"/>
                    </a:cubicBezTo>
                    <a:cubicBezTo>
                      <a:pt x="2306" y="9798"/>
                      <a:pt x="2270" y="9797"/>
                      <a:pt x="2234" y="9794"/>
                    </a:cubicBezTo>
                    <a:cubicBezTo>
                      <a:pt x="1853" y="9740"/>
                      <a:pt x="1471" y="9549"/>
                      <a:pt x="1226" y="9249"/>
                    </a:cubicBezTo>
                    <a:cubicBezTo>
                      <a:pt x="1008" y="8949"/>
                      <a:pt x="818" y="8568"/>
                      <a:pt x="763" y="8159"/>
                    </a:cubicBezTo>
                    <a:cubicBezTo>
                      <a:pt x="681" y="7941"/>
                      <a:pt x="654" y="7750"/>
                      <a:pt x="627" y="7532"/>
                    </a:cubicBezTo>
                    <a:cubicBezTo>
                      <a:pt x="600" y="7369"/>
                      <a:pt x="545" y="7151"/>
                      <a:pt x="518" y="6960"/>
                    </a:cubicBezTo>
                    <a:cubicBezTo>
                      <a:pt x="463" y="6552"/>
                      <a:pt x="463" y="6170"/>
                      <a:pt x="463" y="5761"/>
                    </a:cubicBezTo>
                    <a:cubicBezTo>
                      <a:pt x="491" y="4971"/>
                      <a:pt x="654" y="4235"/>
                      <a:pt x="927" y="3554"/>
                    </a:cubicBezTo>
                    <a:cubicBezTo>
                      <a:pt x="1199" y="2873"/>
                      <a:pt x="1635" y="2328"/>
                      <a:pt x="2016" y="1838"/>
                    </a:cubicBezTo>
                    <a:cubicBezTo>
                      <a:pt x="2398" y="1374"/>
                      <a:pt x="2834" y="993"/>
                      <a:pt x="3270" y="775"/>
                    </a:cubicBezTo>
                    <a:cubicBezTo>
                      <a:pt x="3733" y="530"/>
                      <a:pt x="4169" y="394"/>
                      <a:pt x="4496" y="312"/>
                    </a:cubicBezTo>
                    <a:cubicBezTo>
                      <a:pt x="4673" y="285"/>
                      <a:pt x="4830" y="278"/>
                      <a:pt x="4966" y="278"/>
                    </a:cubicBezTo>
                    <a:close/>
                    <a:moveTo>
                      <a:pt x="4721" y="1"/>
                    </a:moveTo>
                    <a:cubicBezTo>
                      <a:pt x="4622" y="1"/>
                      <a:pt x="4518" y="4"/>
                      <a:pt x="4414" y="12"/>
                    </a:cubicBezTo>
                    <a:cubicBezTo>
                      <a:pt x="4006" y="39"/>
                      <a:pt x="3542" y="148"/>
                      <a:pt x="3052" y="394"/>
                    </a:cubicBezTo>
                    <a:cubicBezTo>
                      <a:pt x="2561" y="639"/>
                      <a:pt x="2044" y="993"/>
                      <a:pt x="1608" y="1511"/>
                    </a:cubicBezTo>
                    <a:cubicBezTo>
                      <a:pt x="1172" y="2028"/>
                      <a:pt x="872" y="2682"/>
                      <a:pt x="600" y="3391"/>
                    </a:cubicBezTo>
                    <a:cubicBezTo>
                      <a:pt x="327" y="4099"/>
                      <a:pt x="109" y="4889"/>
                      <a:pt x="55" y="5707"/>
                    </a:cubicBezTo>
                    <a:cubicBezTo>
                      <a:pt x="0" y="6116"/>
                      <a:pt x="0" y="6552"/>
                      <a:pt x="55" y="6960"/>
                    </a:cubicBezTo>
                    <a:cubicBezTo>
                      <a:pt x="82" y="7369"/>
                      <a:pt x="136" y="7805"/>
                      <a:pt x="327" y="8214"/>
                    </a:cubicBezTo>
                    <a:cubicBezTo>
                      <a:pt x="491" y="8622"/>
                      <a:pt x="736" y="9031"/>
                      <a:pt x="1008" y="9385"/>
                    </a:cubicBezTo>
                    <a:cubicBezTo>
                      <a:pt x="1144" y="9576"/>
                      <a:pt x="1308" y="9712"/>
                      <a:pt x="1499" y="9849"/>
                    </a:cubicBezTo>
                    <a:cubicBezTo>
                      <a:pt x="1717" y="9985"/>
                      <a:pt x="1907" y="10094"/>
                      <a:pt x="2153" y="10121"/>
                    </a:cubicBezTo>
                    <a:cubicBezTo>
                      <a:pt x="2263" y="10139"/>
                      <a:pt x="2373" y="10150"/>
                      <a:pt x="2482" y="10150"/>
                    </a:cubicBezTo>
                    <a:cubicBezTo>
                      <a:pt x="2858" y="10150"/>
                      <a:pt x="3219" y="10029"/>
                      <a:pt x="3515" y="9712"/>
                    </a:cubicBezTo>
                    <a:cubicBezTo>
                      <a:pt x="3679" y="9549"/>
                      <a:pt x="3788" y="9304"/>
                      <a:pt x="3869" y="9113"/>
                    </a:cubicBezTo>
                    <a:cubicBezTo>
                      <a:pt x="3924" y="8895"/>
                      <a:pt x="4006" y="8731"/>
                      <a:pt x="4087" y="8568"/>
                    </a:cubicBezTo>
                    <a:cubicBezTo>
                      <a:pt x="4305" y="8268"/>
                      <a:pt x="4632" y="8023"/>
                      <a:pt x="4986" y="7914"/>
                    </a:cubicBezTo>
                    <a:cubicBezTo>
                      <a:pt x="5150" y="7859"/>
                      <a:pt x="5313" y="7805"/>
                      <a:pt x="5531" y="7805"/>
                    </a:cubicBezTo>
                    <a:cubicBezTo>
                      <a:pt x="5722" y="7805"/>
                      <a:pt x="5940" y="7805"/>
                      <a:pt x="6185" y="7750"/>
                    </a:cubicBezTo>
                    <a:cubicBezTo>
                      <a:pt x="6267" y="7723"/>
                      <a:pt x="6403" y="7669"/>
                      <a:pt x="6512" y="7614"/>
                    </a:cubicBezTo>
                    <a:cubicBezTo>
                      <a:pt x="6594" y="7587"/>
                      <a:pt x="6649" y="7532"/>
                      <a:pt x="6676" y="7505"/>
                    </a:cubicBezTo>
                    <a:lnTo>
                      <a:pt x="6812" y="7369"/>
                    </a:lnTo>
                    <a:cubicBezTo>
                      <a:pt x="7003" y="7178"/>
                      <a:pt x="7057" y="6933"/>
                      <a:pt x="7057" y="6715"/>
                    </a:cubicBezTo>
                    <a:cubicBezTo>
                      <a:pt x="7085" y="6279"/>
                      <a:pt x="6921" y="5898"/>
                      <a:pt x="6758" y="5571"/>
                    </a:cubicBezTo>
                    <a:cubicBezTo>
                      <a:pt x="6540" y="5271"/>
                      <a:pt x="6349" y="4944"/>
                      <a:pt x="6240" y="4644"/>
                    </a:cubicBezTo>
                    <a:cubicBezTo>
                      <a:pt x="6131" y="4344"/>
                      <a:pt x="6076" y="4045"/>
                      <a:pt x="6049" y="3718"/>
                    </a:cubicBezTo>
                    <a:cubicBezTo>
                      <a:pt x="5967" y="3118"/>
                      <a:pt x="6104" y="2546"/>
                      <a:pt x="6267" y="2083"/>
                    </a:cubicBezTo>
                    <a:cubicBezTo>
                      <a:pt x="6376" y="1865"/>
                      <a:pt x="6512" y="1647"/>
                      <a:pt x="6594" y="1402"/>
                    </a:cubicBezTo>
                    <a:cubicBezTo>
                      <a:pt x="6649" y="1184"/>
                      <a:pt x="6649" y="911"/>
                      <a:pt x="6540" y="693"/>
                    </a:cubicBezTo>
                    <a:cubicBezTo>
                      <a:pt x="6376" y="285"/>
                      <a:pt x="5995" y="148"/>
                      <a:pt x="5804" y="121"/>
                    </a:cubicBezTo>
                    <a:cubicBezTo>
                      <a:pt x="5768" y="112"/>
                      <a:pt x="5731" y="109"/>
                      <a:pt x="5697" y="109"/>
                    </a:cubicBezTo>
                    <a:cubicBezTo>
                      <a:pt x="5642" y="109"/>
                      <a:pt x="5592" y="117"/>
                      <a:pt x="5556" y="120"/>
                    </a:cubicBezTo>
                    <a:lnTo>
                      <a:pt x="5556" y="120"/>
                    </a:lnTo>
                    <a:cubicBezTo>
                      <a:pt x="5502" y="94"/>
                      <a:pt x="5421" y="93"/>
                      <a:pt x="5313" y="39"/>
                    </a:cubicBezTo>
                    <a:cubicBezTo>
                      <a:pt x="5179" y="20"/>
                      <a:pt x="4962" y="1"/>
                      <a:pt x="472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9"/>
              <p:cNvSpPr/>
              <p:nvPr/>
            </p:nvSpPr>
            <p:spPr>
              <a:xfrm>
                <a:off x="3636625" y="2951500"/>
                <a:ext cx="521825" cy="219525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8781" extrusionOk="0">
                    <a:moveTo>
                      <a:pt x="6594" y="0"/>
                    </a:moveTo>
                    <a:cubicBezTo>
                      <a:pt x="5777" y="0"/>
                      <a:pt x="4960" y="82"/>
                      <a:pt x="4197" y="327"/>
                    </a:cubicBezTo>
                    <a:cubicBezTo>
                      <a:pt x="3406" y="545"/>
                      <a:pt x="2643" y="899"/>
                      <a:pt x="2017" y="1417"/>
                    </a:cubicBezTo>
                    <a:cubicBezTo>
                      <a:pt x="1826" y="1553"/>
                      <a:pt x="1663" y="1690"/>
                      <a:pt x="1526" y="1826"/>
                    </a:cubicBezTo>
                    <a:cubicBezTo>
                      <a:pt x="1363" y="1962"/>
                      <a:pt x="1227" y="2098"/>
                      <a:pt x="1090" y="2262"/>
                    </a:cubicBezTo>
                    <a:cubicBezTo>
                      <a:pt x="818" y="2589"/>
                      <a:pt x="545" y="2916"/>
                      <a:pt x="382" y="3297"/>
                    </a:cubicBezTo>
                    <a:cubicBezTo>
                      <a:pt x="0" y="4087"/>
                      <a:pt x="0" y="4932"/>
                      <a:pt x="164" y="5750"/>
                    </a:cubicBezTo>
                    <a:cubicBezTo>
                      <a:pt x="382" y="6567"/>
                      <a:pt x="791" y="7303"/>
                      <a:pt x="1336" y="7929"/>
                    </a:cubicBezTo>
                    <a:cubicBezTo>
                      <a:pt x="1608" y="8229"/>
                      <a:pt x="1935" y="8529"/>
                      <a:pt x="2371" y="8665"/>
                    </a:cubicBezTo>
                    <a:cubicBezTo>
                      <a:pt x="2655" y="8749"/>
                      <a:pt x="2928" y="8781"/>
                      <a:pt x="3192" y="8781"/>
                    </a:cubicBezTo>
                    <a:cubicBezTo>
                      <a:pt x="3358" y="8781"/>
                      <a:pt x="3521" y="8768"/>
                      <a:pt x="3679" y="8747"/>
                    </a:cubicBezTo>
                    <a:cubicBezTo>
                      <a:pt x="4088" y="8720"/>
                      <a:pt x="4524" y="8583"/>
                      <a:pt x="4905" y="8365"/>
                    </a:cubicBezTo>
                    <a:cubicBezTo>
                      <a:pt x="5287" y="8175"/>
                      <a:pt x="5641" y="7793"/>
                      <a:pt x="5777" y="7384"/>
                    </a:cubicBezTo>
                    <a:cubicBezTo>
                      <a:pt x="5968" y="6867"/>
                      <a:pt x="5859" y="6431"/>
                      <a:pt x="5641" y="6022"/>
                    </a:cubicBezTo>
                    <a:cubicBezTo>
                      <a:pt x="5423" y="5641"/>
                      <a:pt x="5041" y="5314"/>
                      <a:pt x="4551" y="5232"/>
                    </a:cubicBezTo>
                    <a:lnTo>
                      <a:pt x="4469" y="5232"/>
                    </a:lnTo>
                    <a:cubicBezTo>
                      <a:pt x="4208" y="5319"/>
                      <a:pt x="3914" y="5384"/>
                      <a:pt x="3636" y="5384"/>
                    </a:cubicBezTo>
                    <a:cubicBezTo>
                      <a:pt x="3478" y="5384"/>
                      <a:pt x="3326" y="5363"/>
                      <a:pt x="3188" y="5314"/>
                    </a:cubicBezTo>
                    <a:cubicBezTo>
                      <a:pt x="2998" y="5259"/>
                      <a:pt x="2861" y="5123"/>
                      <a:pt x="2780" y="4959"/>
                    </a:cubicBezTo>
                    <a:cubicBezTo>
                      <a:pt x="2725" y="4796"/>
                      <a:pt x="2752" y="4578"/>
                      <a:pt x="2861" y="4414"/>
                    </a:cubicBezTo>
                    <a:cubicBezTo>
                      <a:pt x="2970" y="4251"/>
                      <a:pt x="3134" y="4087"/>
                      <a:pt x="3297" y="3951"/>
                    </a:cubicBezTo>
                    <a:cubicBezTo>
                      <a:pt x="3379" y="3869"/>
                      <a:pt x="3461" y="3815"/>
                      <a:pt x="3570" y="3733"/>
                    </a:cubicBezTo>
                    <a:cubicBezTo>
                      <a:pt x="3679" y="3679"/>
                      <a:pt x="3788" y="3624"/>
                      <a:pt x="3870" y="3570"/>
                    </a:cubicBezTo>
                    <a:cubicBezTo>
                      <a:pt x="4278" y="3324"/>
                      <a:pt x="4742" y="3188"/>
                      <a:pt x="5178" y="3052"/>
                    </a:cubicBezTo>
                    <a:cubicBezTo>
                      <a:pt x="6049" y="2780"/>
                      <a:pt x="6976" y="2616"/>
                      <a:pt x="7902" y="2616"/>
                    </a:cubicBezTo>
                    <a:cubicBezTo>
                      <a:pt x="8338" y="2616"/>
                      <a:pt x="8829" y="2643"/>
                      <a:pt x="9265" y="2725"/>
                    </a:cubicBezTo>
                    <a:cubicBezTo>
                      <a:pt x="9701" y="2780"/>
                      <a:pt x="10137" y="2889"/>
                      <a:pt x="10600" y="3052"/>
                    </a:cubicBezTo>
                    <a:cubicBezTo>
                      <a:pt x="11036" y="3188"/>
                      <a:pt x="11445" y="3406"/>
                      <a:pt x="11853" y="3624"/>
                    </a:cubicBezTo>
                    <a:cubicBezTo>
                      <a:pt x="12235" y="3842"/>
                      <a:pt x="12643" y="4115"/>
                      <a:pt x="12998" y="4387"/>
                    </a:cubicBezTo>
                    <a:lnTo>
                      <a:pt x="14142" y="5205"/>
                    </a:lnTo>
                    <a:cubicBezTo>
                      <a:pt x="14496" y="5477"/>
                      <a:pt x="14905" y="5750"/>
                      <a:pt x="15314" y="5995"/>
                    </a:cubicBezTo>
                    <a:cubicBezTo>
                      <a:pt x="16131" y="6485"/>
                      <a:pt x="17003" y="6948"/>
                      <a:pt x="17957" y="7139"/>
                    </a:cubicBezTo>
                    <a:cubicBezTo>
                      <a:pt x="18526" y="7269"/>
                      <a:pt x="19095" y="7331"/>
                      <a:pt x="19665" y="7331"/>
                    </a:cubicBezTo>
                    <a:cubicBezTo>
                      <a:pt x="20049" y="7331"/>
                      <a:pt x="20433" y="7303"/>
                      <a:pt x="20818" y="7248"/>
                    </a:cubicBezTo>
                    <a:cubicBezTo>
                      <a:pt x="20845" y="7248"/>
                      <a:pt x="20872" y="7166"/>
                      <a:pt x="20872" y="7139"/>
                    </a:cubicBezTo>
                    <a:cubicBezTo>
                      <a:pt x="20872" y="7085"/>
                      <a:pt x="20845" y="7030"/>
                      <a:pt x="20763" y="7030"/>
                    </a:cubicBezTo>
                    <a:cubicBezTo>
                      <a:pt x="20552" y="7048"/>
                      <a:pt x="20344" y="7057"/>
                      <a:pt x="20138" y="7057"/>
                    </a:cubicBezTo>
                    <a:cubicBezTo>
                      <a:pt x="19412" y="7057"/>
                      <a:pt x="18712" y="6949"/>
                      <a:pt x="18011" y="6758"/>
                    </a:cubicBezTo>
                    <a:cubicBezTo>
                      <a:pt x="17575" y="6621"/>
                      <a:pt x="17139" y="6458"/>
                      <a:pt x="16731" y="6267"/>
                    </a:cubicBezTo>
                    <a:cubicBezTo>
                      <a:pt x="16322" y="6049"/>
                      <a:pt x="15913" y="5804"/>
                      <a:pt x="15532" y="5586"/>
                    </a:cubicBezTo>
                    <a:cubicBezTo>
                      <a:pt x="15150" y="5286"/>
                      <a:pt x="14742" y="5068"/>
                      <a:pt x="14360" y="4796"/>
                    </a:cubicBezTo>
                    <a:cubicBezTo>
                      <a:pt x="14006" y="4551"/>
                      <a:pt x="13597" y="4278"/>
                      <a:pt x="13188" y="4033"/>
                    </a:cubicBezTo>
                    <a:lnTo>
                      <a:pt x="11962" y="3324"/>
                    </a:lnTo>
                    <a:cubicBezTo>
                      <a:pt x="11554" y="3079"/>
                      <a:pt x="11090" y="2889"/>
                      <a:pt x="10654" y="2725"/>
                    </a:cubicBezTo>
                    <a:cubicBezTo>
                      <a:pt x="10218" y="2534"/>
                      <a:pt x="9728" y="2398"/>
                      <a:pt x="9265" y="2316"/>
                    </a:cubicBezTo>
                    <a:cubicBezTo>
                      <a:pt x="8774" y="2207"/>
                      <a:pt x="8311" y="2180"/>
                      <a:pt x="7821" y="2126"/>
                    </a:cubicBezTo>
                    <a:cubicBezTo>
                      <a:pt x="7705" y="2119"/>
                      <a:pt x="7587" y="2115"/>
                      <a:pt x="7469" y="2115"/>
                    </a:cubicBezTo>
                    <a:cubicBezTo>
                      <a:pt x="7114" y="2115"/>
                      <a:pt x="6751" y="2146"/>
                      <a:pt x="6404" y="2207"/>
                    </a:cubicBezTo>
                    <a:cubicBezTo>
                      <a:pt x="5913" y="2262"/>
                      <a:pt x="5450" y="2398"/>
                      <a:pt x="5014" y="2562"/>
                    </a:cubicBezTo>
                    <a:cubicBezTo>
                      <a:pt x="4551" y="2752"/>
                      <a:pt x="4115" y="2997"/>
                      <a:pt x="3706" y="3215"/>
                    </a:cubicBezTo>
                    <a:cubicBezTo>
                      <a:pt x="3597" y="3243"/>
                      <a:pt x="3515" y="3324"/>
                      <a:pt x="3406" y="3406"/>
                    </a:cubicBezTo>
                    <a:lnTo>
                      <a:pt x="3107" y="3597"/>
                    </a:lnTo>
                    <a:cubicBezTo>
                      <a:pt x="2889" y="3733"/>
                      <a:pt x="2725" y="3897"/>
                      <a:pt x="2589" y="4142"/>
                    </a:cubicBezTo>
                    <a:cubicBezTo>
                      <a:pt x="2453" y="4360"/>
                      <a:pt x="2371" y="4660"/>
                      <a:pt x="2480" y="4932"/>
                    </a:cubicBezTo>
                    <a:cubicBezTo>
                      <a:pt x="2562" y="5205"/>
                      <a:pt x="2834" y="5395"/>
                      <a:pt x="3052" y="5504"/>
                    </a:cubicBezTo>
                    <a:cubicBezTo>
                      <a:pt x="3277" y="5575"/>
                      <a:pt x="3501" y="5605"/>
                      <a:pt x="3721" y="5605"/>
                    </a:cubicBezTo>
                    <a:cubicBezTo>
                      <a:pt x="3997" y="5605"/>
                      <a:pt x="4265" y="5558"/>
                      <a:pt x="4518" y="5487"/>
                    </a:cubicBezTo>
                    <a:lnTo>
                      <a:pt x="4518" y="5487"/>
                    </a:lnTo>
                    <a:cubicBezTo>
                      <a:pt x="4823" y="5556"/>
                      <a:pt x="5077" y="5792"/>
                      <a:pt x="5232" y="6077"/>
                    </a:cubicBezTo>
                    <a:cubicBezTo>
                      <a:pt x="5423" y="6403"/>
                      <a:pt x="5450" y="6812"/>
                      <a:pt x="5341" y="7085"/>
                    </a:cubicBezTo>
                    <a:cubicBezTo>
                      <a:pt x="5232" y="7412"/>
                      <a:pt x="4960" y="7657"/>
                      <a:pt x="4633" y="7820"/>
                    </a:cubicBezTo>
                    <a:cubicBezTo>
                      <a:pt x="4278" y="7957"/>
                      <a:pt x="3924" y="8066"/>
                      <a:pt x="3543" y="8093"/>
                    </a:cubicBezTo>
                    <a:cubicBezTo>
                      <a:pt x="3334" y="8108"/>
                      <a:pt x="3125" y="8131"/>
                      <a:pt x="2926" y="8131"/>
                    </a:cubicBezTo>
                    <a:cubicBezTo>
                      <a:pt x="2760" y="8131"/>
                      <a:pt x="2601" y="8115"/>
                      <a:pt x="2453" y="8066"/>
                    </a:cubicBezTo>
                    <a:cubicBezTo>
                      <a:pt x="2098" y="7957"/>
                      <a:pt x="1772" y="7766"/>
                      <a:pt x="1499" y="7521"/>
                    </a:cubicBezTo>
                    <a:cubicBezTo>
                      <a:pt x="1199" y="7275"/>
                      <a:pt x="954" y="6976"/>
                      <a:pt x="736" y="6621"/>
                    </a:cubicBezTo>
                    <a:cubicBezTo>
                      <a:pt x="545" y="6295"/>
                      <a:pt x="409" y="5913"/>
                      <a:pt x="300" y="5532"/>
                    </a:cubicBezTo>
                    <a:cubicBezTo>
                      <a:pt x="191" y="5177"/>
                      <a:pt x="164" y="4769"/>
                      <a:pt x="191" y="4387"/>
                    </a:cubicBezTo>
                    <a:cubicBezTo>
                      <a:pt x="246" y="4006"/>
                      <a:pt x="327" y="3624"/>
                      <a:pt x="518" y="3297"/>
                    </a:cubicBezTo>
                    <a:cubicBezTo>
                      <a:pt x="682" y="2916"/>
                      <a:pt x="927" y="2643"/>
                      <a:pt x="1199" y="2344"/>
                    </a:cubicBezTo>
                    <a:lnTo>
                      <a:pt x="1608" y="1935"/>
                    </a:lnTo>
                    <a:cubicBezTo>
                      <a:pt x="1744" y="1799"/>
                      <a:pt x="1908" y="1690"/>
                      <a:pt x="2044" y="1553"/>
                    </a:cubicBezTo>
                    <a:cubicBezTo>
                      <a:pt x="2344" y="1308"/>
                      <a:pt x="2698" y="1090"/>
                      <a:pt x="3025" y="899"/>
                    </a:cubicBezTo>
                    <a:cubicBezTo>
                      <a:pt x="3379" y="736"/>
                      <a:pt x="3733" y="600"/>
                      <a:pt x="4115" y="463"/>
                    </a:cubicBezTo>
                    <a:cubicBezTo>
                      <a:pt x="4496" y="354"/>
                      <a:pt x="4905" y="273"/>
                      <a:pt x="5287" y="191"/>
                    </a:cubicBezTo>
                    <a:cubicBezTo>
                      <a:pt x="5695" y="136"/>
                      <a:pt x="6049" y="82"/>
                      <a:pt x="6458" y="55"/>
                    </a:cubicBezTo>
                    <a:cubicBezTo>
                      <a:pt x="6485" y="55"/>
                      <a:pt x="6506" y="48"/>
                      <a:pt x="6540" y="48"/>
                    </a:cubicBezTo>
                    <a:cubicBezTo>
                      <a:pt x="6574" y="48"/>
                      <a:pt x="6622" y="55"/>
                      <a:pt x="6703" y="82"/>
                    </a:cubicBezTo>
                    <a:cubicBezTo>
                      <a:pt x="6703" y="27"/>
                      <a:pt x="6676" y="0"/>
                      <a:pt x="65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9"/>
              <p:cNvSpPr/>
              <p:nvPr/>
            </p:nvSpPr>
            <p:spPr>
              <a:xfrm>
                <a:off x="3375725" y="2976025"/>
                <a:ext cx="257525" cy="337200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13488" extrusionOk="0">
                    <a:moveTo>
                      <a:pt x="10218" y="0"/>
                    </a:moveTo>
                    <a:cubicBezTo>
                      <a:pt x="10164" y="0"/>
                      <a:pt x="10109" y="27"/>
                      <a:pt x="10082" y="55"/>
                    </a:cubicBezTo>
                    <a:cubicBezTo>
                      <a:pt x="10082" y="55"/>
                      <a:pt x="10055" y="164"/>
                      <a:pt x="9973" y="327"/>
                    </a:cubicBezTo>
                    <a:cubicBezTo>
                      <a:pt x="9919" y="518"/>
                      <a:pt x="9810" y="763"/>
                      <a:pt x="9646" y="1090"/>
                    </a:cubicBezTo>
                    <a:cubicBezTo>
                      <a:pt x="9346" y="1690"/>
                      <a:pt x="8747" y="2561"/>
                      <a:pt x="7766" y="3243"/>
                    </a:cubicBezTo>
                    <a:cubicBezTo>
                      <a:pt x="7303" y="3570"/>
                      <a:pt x="6676" y="3924"/>
                      <a:pt x="6158" y="4469"/>
                    </a:cubicBezTo>
                    <a:cubicBezTo>
                      <a:pt x="5940" y="4714"/>
                      <a:pt x="5722" y="5096"/>
                      <a:pt x="5668" y="5504"/>
                    </a:cubicBezTo>
                    <a:cubicBezTo>
                      <a:pt x="5613" y="5722"/>
                      <a:pt x="5668" y="5967"/>
                      <a:pt x="5722" y="6158"/>
                    </a:cubicBezTo>
                    <a:cubicBezTo>
                      <a:pt x="5804" y="6349"/>
                      <a:pt x="5940" y="6540"/>
                      <a:pt x="6158" y="6676"/>
                    </a:cubicBezTo>
                    <a:cubicBezTo>
                      <a:pt x="6295" y="6703"/>
                      <a:pt x="6404" y="6730"/>
                      <a:pt x="6567" y="6730"/>
                    </a:cubicBezTo>
                    <a:cubicBezTo>
                      <a:pt x="6703" y="6730"/>
                      <a:pt x="6840" y="6676"/>
                      <a:pt x="6949" y="6594"/>
                    </a:cubicBezTo>
                    <a:cubicBezTo>
                      <a:pt x="7167" y="6431"/>
                      <a:pt x="7248" y="6267"/>
                      <a:pt x="7357" y="6049"/>
                    </a:cubicBezTo>
                    <a:cubicBezTo>
                      <a:pt x="7466" y="5858"/>
                      <a:pt x="7521" y="5640"/>
                      <a:pt x="7575" y="5450"/>
                    </a:cubicBezTo>
                    <a:cubicBezTo>
                      <a:pt x="7630" y="5232"/>
                      <a:pt x="7630" y="5041"/>
                      <a:pt x="7657" y="4850"/>
                    </a:cubicBezTo>
                    <a:cubicBezTo>
                      <a:pt x="7712" y="4660"/>
                      <a:pt x="7739" y="4496"/>
                      <a:pt x="7848" y="4360"/>
                    </a:cubicBezTo>
                    <a:cubicBezTo>
                      <a:pt x="7848" y="4305"/>
                      <a:pt x="7875" y="4305"/>
                      <a:pt x="7902" y="4278"/>
                    </a:cubicBezTo>
                    <a:lnTo>
                      <a:pt x="7984" y="4251"/>
                    </a:lnTo>
                    <a:lnTo>
                      <a:pt x="8011" y="4224"/>
                    </a:lnTo>
                    <a:cubicBezTo>
                      <a:pt x="8066" y="4196"/>
                      <a:pt x="8175" y="4196"/>
                      <a:pt x="8257" y="4196"/>
                    </a:cubicBezTo>
                    <a:cubicBezTo>
                      <a:pt x="8611" y="4224"/>
                      <a:pt x="8910" y="4523"/>
                      <a:pt x="8965" y="4878"/>
                    </a:cubicBezTo>
                    <a:cubicBezTo>
                      <a:pt x="9019" y="5232"/>
                      <a:pt x="8992" y="5613"/>
                      <a:pt x="8856" y="5967"/>
                    </a:cubicBezTo>
                    <a:cubicBezTo>
                      <a:pt x="8720" y="6294"/>
                      <a:pt x="8502" y="6594"/>
                      <a:pt x="8229" y="6867"/>
                    </a:cubicBezTo>
                    <a:cubicBezTo>
                      <a:pt x="7684" y="7439"/>
                      <a:pt x="6921" y="7711"/>
                      <a:pt x="6267" y="8093"/>
                    </a:cubicBezTo>
                    <a:cubicBezTo>
                      <a:pt x="5940" y="8311"/>
                      <a:pt x="5641" y="8474"/>
                      <a:pt x="5287" y="8638"/>
                    </a:cubicBezTo>
                    <a:cubicBezTo>
                      <a:pt x="4960" y="8801"/>
                      <a:pt x="4633" y="8937"/>
                      <a:pt x="4306" y="9074"/>
                    </a:cubicBezTo>
                    <a:cubicBezTo>
                      <a:pt x="3951" y="9237"/>
                      <a:pt x="3652" y="9373"/>
                      <a:pt x="3352" y="9537"/>
                    </a:cubicBezTo>
                    <a:cubicBezTo>
                      <a:pt x="3052" y="9700"/>
                      <a:pt x="2780" y="9864"/>
                      <a:pt x="2534" y="10082"/>
                    </a:cubicBezTo>
                    <a:cubicBezTo>
                      <a:pt x="1499" y="10845"/>
                      <a:pt x="872" y="11662"/>
                      <a:pt x="491" y="12316"/>
                    </a:cubicBezTo>
                    <a:cubicBezTo>
                      <a:pt x="273" y="12643"/>
                      <a:pt x="191" y="12916"/>
                      <a:pt x="109" y="13106"/>
                    </a:cubicBezTo>
                    <a:cubicBezTo>
                      <a:pt x="82" y="13270"/>
                      <a:pt x="55" y="13379"/>
                      <a:pt x="55" y="13379"/>
                    </a:cubicBezTo>
                    <a:cubicBezTo>
                      <a:pt x="0" y="13461"/>
                      <a:pt x="55" y="13488"/>
                      <a:pt x="137" y="13488"/>
                    </a:cubicBezTo>
                    <a:cubicBezTo>
                      <a:pt x="218" y="13488"/>
                      <a:pt x="246" y="13461"/>
                      <a:pt x="273" y="13406"/>
                    </a:cubicBezTo>
                    <a:cubicBezTo>
                      <a:pt x="273" y="13406"/>
                      <a:pt x="300" y="13324"/>
                      <a:pt x="382" y="13134"/>
                    </a:cubicBezTo>
                    <a:cubicBezTo>
                      <a:pt x="491" y="12970"/>
                      <a:pt x="573" y="12725"/>
                      <a:pt x="791" y="12425"/>
                    </a:cubicBezTo>
                    <a:cubicBezTo>
                      <a:pt x="981" y="12153"/>
                      <a:pt x="1227" y="11826"/>
                      <a:pt x="1581" y="11444"/>
                    </a:cubicBezTo>
                    <a:cubicBezTo>
                      <a:pt x="1908" y="11090"/>
                      <a:pt x="2289" y="10681"/>
                      <a:pt x="2752" y="10327"/>
                    </a:cubicBezTo>
                    <a:cubicBezTo>
                      <a:pt x="2970" y="10109"/>
                      <a:pt x="3243" y="9946"/>
                      <a:pt x="3515" y="9782"/>
                    </a:cubicBezTo>
                    <a:cubicBezTo>
                      <a:pt x="3788" y="9646"/>
                      <a:pt x="4115" y="9455"/>
                      <a:pt x="4442" y="9319"/>
                    </a:cubicBezTo>
                    <a:lnTo>
                      <a:pt x="5450" y="8910"/>
                    </a:lnTo>
                    <a:cubicBezTo>
                      <a:pt x="5831" y="8828"/>
                      <a:pt x="6158" y="8692"/>
                      <a:pt x="6540" y="8556"/>
                    </a:cubicBezTo>
                    <a:cubicBezTo>
                      <a:pt x="7303" y="8229"/>
                      <a:pt x="8011" y="7793"/>
                      <a:pt x="8584" y="7194"/>
                    </a:cubicBezTo>
                    <a:cubicBezTo>
                      <a:pt x="8883" y="6867"/>
                      <a:pt x="9128" y="6512"/>
                      <a:pt x="9292" y="6104"/>
                    </a:cubicBezTo>
                    <a:cubicBezTo>
                      <a:pt x="9428" y="5695"/>
                      <a:pt x="9483" y="5205"/>
                      <a:pt x="9346" y="4769"/>
                    </a:cubicBezTo>
                    <a:cubicBezTo>
                      <a:pt x="9265" y="4551"/>
                      <a:pt x="9128" y="4360"/>
                      <a:pt x="8965" y="4196"/>
                    </a:cubicBezTo>
                    <a:cubicBezTo>
                      <a:pt x="8802" y="4006"/>
                      <a:pt x="8556" y="3924"/>
                      <a:pt x="8311" y="3924"/>
                    </a:cubicBezTo>
                    <a:cubicBezTo>
                      <a:pt x="8202" y="3924"/>
                      <a:pt x="8066" y="3951"/>
                      <a:pt x="7984" y="3978"/>
                    </a:cubicBezTo>
                    <a:cubicBezTo>
                      <a:pt x="7930" y="3978"/>
                      <a:pt x="7902" y="3978"/>
                      <a:pt x="7875" y="4006"/>
                    </a:cubicBezTo>
                    <a:lnTo>
                      <a:pt x="7793" y="4060"/>
                    </a:lnTo>
                    <a:lnTo>
                      <a:pt x="7657" y="4196"/>
                    </a:lnTo>
                    <a:cubicBezTo>
                      <a:pt x="7494" y="4360"/>
                      <a:pt x="7385" y="4605"/>
                      <a:pt x="7330" y="4796"/>
                    </a:cubicBezTo>
                    <a:cubicBezTo>
                      <a:pt x="7248" y="5014"/>
                      <a:pt x="7221" y="5205"/>
                      <a:pt x="7194" y="5368"/>
                    </a:cubicBezTo>
                    <a:cubicBezTo>
                      <a:pt x="7167" y="5559"/>
                      <a:pt x="7085" y="5722"/>
                      <a:pt x="7030" y="5886"/>
                    </a:cubicBezTo>
                    <a:cubicBezTo>
                      <a:pt x="6949" y="6049"/>
                      <a:pt x="6840" y="6185"/>
                      <a:pt x="6758" y="6294"/>
                    </a:cubicBezTo>
                    <a:cubicBezTo>
                      <a:pt x="6676" y="6322"/>
                      <a:pt x="6649" y="6376"/>
                      <a:pt x="6567" y="6376"/>
                    </a:cubicBezTo>
                    <a:cubicBezTo>
                      <a:pt x="6540" y="6376"/>
                      <a:pt x="6485" y="6376"/>
                      <a:pt x="6404" y="6322"/>
                    </a:cubicBezTo>
                    <a:cubicBezTo>
                      <a:pt x="6267" y="6294"/>
                      <a:pt x="6158" y="6158"/>
                      <a:pt x="6104" y="6022"/>
                    </a:cubicBezTo>
                    <a:cubicBezTo>
                      <a:pt x="6022" y="5858"/>
                      <a:pt x="6022" y="5722"/>
                      <a:pt x="6022" y="5559"/>
                    </a:cubicBezTo>
                    <a:cubicBezTo>
                      <a:pt x="6077" y="5205"/>
                      <a:pt x="6240" y="4905"/>
                      <a:pt x="6431" y="4660"/>
                    </a:cubicBezTo>
                    <a:cubicBezTo>
                      <a:pt x="6894" y="4196"/>
                      <a:pt x="7575" y="3978"/>
                      <a:pt x="8066" y="3597"/>
                    </a:cubicBezTo>
                    <a:cubicBezTo>
                      <a:pt x="8584" y="3243"/>
                      <a:pt x="8992" y="2779"/>
                      <a:pt x="9292" y="2371"/>
                    </a:cubicBezTo>
                    <a:cubicBezTo>
                      <a:pt x="9619" y="1962"/>
                      <a:pt x="9810" y="1553"/>
                      <a:pt x="9946" y="1226"/>
                    </a:cubicBezTo>
                    <a:cubicBezTo>
                      <a:pt x="10082" y="872"/>
                      <a:pt x="10191" y="600"/>
                      <a:pt x="10218" y="409"/>
                    </a:cubicBezTo>
                    <a:cubicBezTo>
                      <a:pt x="10246" y="191"/>
                      <a:pt x="10300" y="109"/>
                      <a:pt x="10300" y="109"/>
                    </a:cubicBezTo>
                    <a:cubicBezTo>
                      <a:pt x="10300" y="55"/>
                      <a:pt x="10246" y="0"/>
                      <a:pt x="1021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9"/>
              <p:cNvSpPr/>
              <p:nvPr/>
            </p:nvSpPr>
            <p:spPr>
              <a:xfrm>
                <a:off x="4058275" y="3266200"/>
                <a:ext cx="8655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6252" extrusionOk="0">
                    <a:moveTo>
                      <a:pt x="55" y="1"/>
                    </a:moveTo>
                    <a:cubicBezTo>
                      <a:pt x="28" y="1"/>
                      <a:pt x="1" y="1"/>
                      <a:pt x="28" y="110"/>
                    </a:cubicBezTo>
                    <a:cubicBezTo>
                      <a:pt x="28" y="137"/>
                      <a:pt x="55" y="164"/>
                      <a:pt x="83" y="164"/>
                    </a:cubicBezTo>
                    <a:cubicBezTo>
                      <a:pt x="83" y="164"/>
                      <a:pt x="219" y="164"/>
                      <a:pt x="437" y="246"/>
                    </a:cubicBezTo>
                    <a:cubicBezTo>
                      <a:pt x="628" y="273"/>
                      <a:pt x="900" y="382"/>
                      <a:pt x="1254" y="546"/>
                    </a:cubicBezTo>
                    <a:cubicBezTo>
                      <a:pt x="1554" y="764"/>
                      <a:pt x="1936" y="982"/>
                      <a:pt x="2235" y="1336"/>
                    </a:cubicBezTo>
                    <a:cubicBezTo>
                      <a:pt x="2399" y="1499"/>
                      <a:pt x="2535" y="1717"/>
                      <a:pt x="2671" y="1908"/>
                    </a:cubicBezTo>
                    <a:cubicBezTo>
                      <a:pt x="2807" y="2099"/>
                      <a:pt x="2916" y="2317"/>
                      <a:pt x="2998" y="2562"/>
                    </a:cubicBezTo>
                    <a:cubicBezTo>
                      <a:pt x="3053" y="2780"/>
                      <a:pt x="3080" y="3025"/>
                      <a:pt x="3134" y="3271"/>
                    </a:cubicBezTo>
                    <a:cubicBezTo>
                      <a:pt x="3162" y="3516"/>
                      <a:pt x="3162" y="3707"/>
                      <a:pt x="3134" y="3952"/>
                    </a:cubicBezTo>
                    <a:cubicBezTo>
                      <a:pt x="3080" y="4388"/>
                      <a:pt x="2916" y="4769"/>
                      <a:pt x="2780" y="5123"/>
                    </a:cubicBezTo>
                    <a:cubicBezTo>
                      <a:pt x="2726" y="5287"/>
                      <a:pt x="2617" y="5423"/>
                      <a:pt x="2535" y="5559"/>
                    </a:cubicBezTo>
                    <a:cubicBezTo>
                      <a:pt x="2453" y="5696"/>
                      <a:pt x="2371" y="5805"/>
                      <a:pt x="2317" y="5859"/>
                    </a:cubicBezTo>
                    <a:lnTo>
                      <a:pt x="2126" y="6023"/>
                    </a:lnTo>
                    <a:lnTo>
                      <a:pt x="2072" y="6104"/>
                    </a:lnTo>
                    <a:cubicBezTo>
                      <a:pt x="2072" y="6132"/>
                      <a:pt x="2045" y="6159"/>
                      <a:pt x="2072" y="6213"/>
                    </a:cubicBezTo>
                    <a:cubicBezTo>
                      <a:pt x="2091" y="6233"/>
                      <a:pt x="2110" y="6252"/>
                      <a:pt x="2139" y="6252"/>
                    </a:cubicBezTo>
                    <a:cubicBezTo>
                      <a:pt x="2151" y="6252"/>
                      <a:pt x="2165" y="6249"/>
                      <a:pt x="2181" y="6241"/>
                    </a:cubicBezTo>
                    <a:cubicBezTo>
                      <a:pt x="2181" y="6241"/>
                      <a:pt x="2181" y="6213"/>
                      <a:pt x="2235" y="6159"/>
                    </a:cubicBezTo>
                    <a:cubicBezTo>
                      <a:pt x="2262" y="6132"/>
                      <a:pt x="2344" y="6077"/>
                      <a:pt x="2453" y="5995"/>
                    </a:cubicBezTo>
                    <a:cubicBezTo>
                      <a:pt x="2535" y="5941"/>
                      <a:pt x="2644" y="5832"/>
                      <a:pt x="2753" y="5696"/>
                    </a:cubicBezTo>
                    <a:cubicBezTo>
                      <a:pt x="2862" y="5559"/>
                      <a:pt x="2944" y="5423"/>
                      <a:pt x="3053" y="5260"/>
                    </a:cubicBezTo>
                    <a:cubicBezTo>
                      <a:pt x="3216" y="4905"/>
                      <a:pt x="3407" y="4442"/>
                      <a:pt x="3434" y="3952"/>
                    </a:cubicBezTo>
                    <a:cubicBezTo>
                      <a:pt x="3461" y="3707"/>
                      <a:pt x="3461" y="3489"/>
                      <a:pt x="3434" y="3216"/>
                    </a:cubicBezTo>
                    <a:cubicBezTo>
                      <a:pt x="3407" y="2971"/>
                      <a:pt x="3325" y="2698"/>
                      <a:pt x="3216" y="2453"/>
                    </a:cubicBezTo>
                    <a:cubicBezTo>
                      <a:pt x="3025" y="1990"/>
                      <a:pt x="2726" y="1527"/>
                      <a:pt x="2371" y="1200"/>
                    </a:cubicBezTo>
                    <a:cubicBezTo>
                      <a:pt x="2181" y="1036"/>
                      <a:pt x="1990" y="900"/>
                      <a:pt x="1827" y="764"/>
                    </a:cubicBezTo>
                    <a:cubicBezTo>
                      <a:pt x="1636" y="627"/>
                      <a:pt x="1445" y="518"/>
                      <a:pt x="1282" y="409"/>
                    </a:cubicBezTo>
                    <a:cubicBezTo>
                      <a:pt x="900" y="246"/>
                      <a:pt x="600" y="137"/>
                      <a:pt x="410" y="83"/>
                    </a:cubicBezTo>
                    <a:cubicBezTo>
                      <a:pt x="192" y="28"/>
                      <a:pt x="55" y="1"/>
                      <a:pt x="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9"/>
              <p:cNvSpPr/>
              <p:nvPr/>
            </p:nvSpPr>
            <p:spPr>
              <a:xfrm>
                <a:off x="4073275" y="3292775"/>
                <a:ext cx="4292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2944" extrusionOk="0">
                    <a:moveTo>
                      <a:pt x="137" y="0"/>
                    </a:moveTo>
                    <a:cubicBezTo>
                      <a:pt x="82" y="0"/>
                      <a:pt x="28" y="0"/>
                      <a:pt x="28" y="28"/>
                    </a:cubicBezTo>
                    <a:cubicBezTo>
                      <a:pt x="0" y="55"/>
                      <a:pt x="28" y="137"/>
                      <a:pt x="82" y="137"/>
                    </a:cubicBezTo>
                    <a:lnTo>
                      <a:pt x="191" y="191"/>
                    </a:lnTo>
                    <a:cubicBezTo>
                      <a:pt x="273" y="218"/>
                      <a:pt x="382" y="300"/>
                      <a:pt x="518" y="409"/>
                    </a:cubicBezTo>
                    <a:cubicBezTo>
                      <a:pt x="654" y="491"/>
                      <a:pt x="791" y="600"/>
                      <a:pt x="872" y="763"/>
                    </a:cubicBezTo>
                    <a:cubicBezTo>
                      <a:pt x="1009" y="900"/>
                      <a:pt x="1118" y="1118"/>
                      <a:pt x="1199" y="1281"/>
                    </a:cubicBezTo>
                    <a:cubicBezTo>
                      <a:pt x="1227" y="1417"/>
                      <a:pt x="1254" y="1499"/>
                      <a:pt x="1281" y="1581"/>
                    </a:cubicBezTo>
                    <a:cubicBezTo>
                      <a:pt x="1336" y="1663"/>
                      <a:pt x="1363" y="1772"/>
                      <a:pt x="1363" y="1853"/>
                    </a:cubicBezTo>
                    <a:cubicBezTo>
                      <a:pt x="1390" y="2044"/>
                      <a:pt x="1390" y="2235"/>
                      <a:pt x="1390" y="2371"/>
                    </a:cubicBezTo>
                    <a:lnTo>
                      <a:pt x="1390" y="2889"/>
                    </a:lnTo>
                    <a:cubicBezTo>
                      <a:pt x="1390" y="2916"/>
                      <a:pt x="1390" y="2943"/>
                      <a:pt x="1445" y="2943"/>
                    </a:cubicBezTo>
                    <a:cubicBezTo>
                      <a:pt x="1472" y="2943"/>
                      <a:pt x="1499" y="2943"/>
                      <a:pt x="1526" y="2916"/>
                    </a:cubicBezTo>
                    <a:cubicBezTo>
                      <a:pt x="1526" y="2916"/>
                      <a:pt x="1554" y="2889"/>
                      <a:pt x="1608" y="2780"/>
                    </a:cubicBezTo>
                    <a:cubicBezTo>
                      <a:pt x="1635" y="2698"/>
                      <a:pt x="1662" y="2535"/>
                      <a:pt x="1717" y="2371"/>
                    </a:cubicBezTo>
                    <a:cubicBezTo>
                      <a:pt x="1717" y="2208"/>
                      <a:pt x="1717" y="2017"/>
                      <a:pt x="1662" y="1799"/>
                    </a:cubicBezTo>
                    <a:lnTo>
                      <a:pt x="1554" y="1499"/>
                    </a:lnTo>
                    <a:cubicBezTo>
                      <a:pt x="1526" y="1390"/>
                      <a:pt x="1499" y="1281"/>
                      <a:pt x="1445" y="1172"/>
                    </a:cubicBezTo>
                    <a:cubicBezTo>
                      <a:pt x="1199" y="791"/>
                      <a:pt x="900" y="464"/>
                      <a:pt x="627" y="273"/>
                    </a:cubicBezTo>
                    <a:cubicBezTo>
                      <a:pt x="491" y="164"/>
                      <a:pt x="382" y="109"/>
                      <a:pt x="273" y="55"/>
                    </a:cubicBezTo>
                    <a:cubicBezTo>
                      <a:pt x="164" y="28"/>
                      <a:pt x="137" y="0"/>
                      <a:pt x="13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9"/>
              <p:cNvSpPr/>
              <p:nvPr/>
            </p:nvSpPr>
            <p:spPr>
              <a:xfrm>
                <a:off x="3695875" y="3697575"/>
                <a:ext cx="1485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1384" extrusionOk="0">
                    <a:moveTo>
                      <a:pt x="90" y="1"/>
                    </a:moveTo>
                    <a:cubicBezTo>
                      <a:pt x="76" y="1"/>
                      <a:pt x="55" y="7"/>
                      <a:pt x="28" y="21"/>
                    </a:cubicBezTo>
                    <a:cubicBezTo>
                      <a:pt x="1" y="48"/>
                      <a:pt x="1" y="75"/>
                      <a:pt x="28" y="130"/>
                    </a:cubicBezTo>
                    <a:cubicBezTo>
                      <a:pt x="28" y="130"/>
                      <a:pt x="83" y="184"/>
                      <a:pt x="219" y="321"/>
                    </a:cubicBezTo>
                    <a:cubicBezTo>
                      <a:pt x="355" y="430"/>
                      <a:pt x="519" y="593"/>
                      <a:pt x="791" y="757"/>
                    </a:cubicBezTo>
                    <a:cubicBezTo>
                      <a:pt x="927" y="866"/>
                      <a:pt x="1064" y="947"/>
                      <a:pt x="1227" y="1002"/>
                    </a:cubicBezTo>
                    <a:cubicBezTo>
                      <a:pt x="1391" y="1084"/>
                      <a:pt x="1581" y="1111"/>
                      <a:pt x="1745" y="1165"/>
                    </a:cubicBezTo>
                    <a:cubicBezTo>
                      <a:pt x="1936" y="1247"/>
                      <a:pt x="2126" y="1274"/>
                      <a:pt x="2317" y="1302"/>
                    </a:cubicBezTo>
                    <a:cubicBezTo>
                      <a:pt x="2535" y="1356"/>
                      <a:pt x="2726" y="1383"/>
                      <a:pt x="2944" y="1383"/>
                    </a:cubicBezTo>
                    <a:cubicBezTo>
                      <a:pt x="3134" y="1383"/>
                      <a:pt x="3352" y="1383"/>
                      <a:pt x="3543" y="1356"/>
                    </a:cubicBezTo>
                    <a:cubicBezTo>
                      <a:pt x="3761" y="1302"/>
                      <a:pt x="3952" y="1274"/>
                      <a:pt x="4115" y="1247"/>
                    </a:cubicBezTo>
                    <a:cubicBezTo>
                      <a:pt x="4306" y="1220"/>
                      <a:pt x="4470" y="1138"/>
                      <a:pt x="4633" y="1111"/>
                    </a:cubicBezTo>
                    <a:cubicBezTo>
                      <a:pt x="4769" y="1084"/>
                      <a:pt x="4960" y="1002"/>
                      <a:pt x="5069" y="947"/>
                    </a:cubicBezTo>
                    <a:cubicBezTo>
                      <a:pt x="5342" y="811"/>
                      <a:pt x="5560" y="675"/>
                      <a:pt x="5696" y="566"/>
                    </a:cubicBezTo>
                    <a:cubicBezTo>
                      <a:pt x="5750" y="484"/>
                      <a:pt x="5832" y="457"/>
                      <a:pt x="5859" y="430"/>
                    </a:cubicBezTo>
                    <a:lnTo>
                      <a:pt x="5914" y="402"/>
                    </a:lnTo>
                    <a:cubicBezTo>
                      <a:pt x="5941" y="348"/>
                      <a:pt x="5941" y="293"/>
                      <a:pt x="5914" y="293"/>
                    </a:cubicBezTo>
                    <a:cubicBezTo>
                      <a:pt x="5887" y="280"/>
                      <a:pt x="5866" y="273"/>
                      <a:pt x="5849" y="273"/>
                    </a:cubicBezTo>
                    <a:cubicBezTo>
                      <a:pt x="5832" y="273"/>
                      <a:pt x="5818" y="280"/>
                      <a:pt x="5805" y="293"/>
                    </a:cubicBezTo>
                    <a:cubicBezTo>
                      <a:pt x="5805" y="293"/>
                      <a:pt x="5723" y="348"/>
                      <a:pt x="5587" y="457"/>
                    </a:cubicBezTo>
                    <a:cubicBezTo>
                      <a:pt x="5478" y="566"/>
                      <a:pt x="5287" y="702"/>
                      <a:pt x="5015" y="811"/>
                    </a:cubicBezTo>
                    <a:cubicBezTo>
                      <a:pt x="4878" y="866"/>
                      <a:pt x="4742" y="893"/>
                      <a:pt x="4579" y="975"/>
                    </a:cubicBezTo>
                    <a:lnTo>
                      <a:pt x="4061" y="1084"/>
                    </a:lnTo>
                    <a:cubicBezTo>
                      <a:pt x="3853" y="1116"/>
                      <a:pt x="3627" y="1129"/>
                      <a:pt x="3404" y="1129"/>
                    </a:cubicBezTo>
                    <a:cubicBezTo>
                      <a:pt x="3247" y="1129"/>
                      <a:pt x="3090" y="1122"/>
                      <a:pt x="2944" y="1111"/>
                    </a:cubicBezTo>
                    <a:cubicBezTo>
                      <a:pt x="2753" y="1084"/>
                      <a:pt x="2562" y="1029"/>
                      <a:pt x="2399" y="1002"/>
                    </a:cubicBezTo>
                    <a:cubicBezTo>
                      <a:pt x="2181" y="975"/>
                      <a:pt x="2017" y="947"/>
                      <a:pt x="1854" y="866"/>
                    </a:cubicBezTo>
                    <a:cubicBezTo>
                      <a:pt x="1663" y="838"/>
                      <a:pt x="1500" y="757"/>
                      <a:pt x="1363" y="702"/>
                    </a:cubicBezTo>
                    <a:lnTo>
                      <a:pt x="955" y="484"/>
                    </a:lnTo>
                    <a:cubicBezTo>
                      <a:pt x="682" y="348"/>
                      <a:pt x="491" y="266"/>
                      <a:pt x="355" y="157"/>
                    </a:cubicBezTo>
                    <a:cubicBezTo>
                      <a:pt x="219" y="48"/>
                      <a:pt x="110" y="21"/>
                      <a:pt x="110" y="21"/>
                    </a:cubicBezTo>
                    <a:cubicBezTo>
                      <a:pt x="110" y="7"/>
                      <a:pt x="103" y="1"/>
                      <a:pt x="9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9"/>
              <p:cNvSpPr/>
              <p:nvPr/>
            </p:nvSpPr>
            <p:spPr>
              <a:xfrm>
                <a:off x="3737450" y="3692325"/>
                <a:ext cx="654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586" extrusionOk="0">
                    <a:moveTo>
                      <a:pt x="89" y="1"/>
                    </a:moveTo>
                    <a:cubicBezTo>
                      <a:pt x="79" y="1"/>
                      <a:pt x="73" y="13"/>
                      <a:pt x="55" y="13"/>
                    </a:cubicBezTo>
                    <a:cubicBezTo>
                      <a:pt x="0" y="40"/>
                      <a:pt x="0" y="95"/>
                      <a:pt x="55" y="122"/>
                    </a:cubicBezTo>
                    <a:cubicBezTo>
                      <a:pt x="55" y="122"/>
                      <a:pt x="55" y="149"/>
                      <a:pt x="109" y="231"/>
                    </a:cubicBezTo>
                    <a:cubicBezTo>
                      <a:pt x="136" y="258"/>
                      <a:pt x="245" y="340"/>
                      <a:pt x="354" y="394"/>
                    </a:cubicBezTo>
                    <a:cubicBezTo>
                      <a:pt x="572" y="531"/>
                      <a:pt x="899" y="585"/>
                      <a:pt x="1254" y="585"/>
                    </a:cubicBezTo>
                    <a:cubicBezTo>
                      <a:pt x="1553" y="585"/>
                      <a:pt x="1880" y="558"/>
                      <a:pt x="2125" y="531"/>
                    </a:cubicBezTo>
                    <a:cubicBezTo>
                      <a:pt x="2398" y="503"/>
                      <a:pt x="2534" y="476"/>
                      <a:pt x="2534" y="476"/>
                    </a:cubicBezTo>
                    <a:cubicBezTo>
                      <a:pt x="2616" y="422"/>
                      <a:pt x="2616" y="394"/>
                      <a:pt x="2616" y="313"/>
                    </a:cubicBezTo>
                    <a:cubicBezTo>
                      <a:pt x="2561" y="285"/>
                      <a:pt x="2534" y="285"/>
                      <a:pt x="2507" y="285"/>
                    </a:cubicBezTo>
                    <a:cubicBezTo>
                      <a:pt x="2507" y="285"/>
                      <a:pt x="2371" y="367"/>
                      <a:pt x="2125" y="394"/>
                    </a:cubicBezTo>
                    <a:cubicBezTo>
                      <a:pt x="2024" y="406"/>
                      <a:pt x="1913" y="412"/>
                      <a:pt x="1797" y="412"/>
                    </a:cubicBezTo>
                    <a:cubicBezTo>
                      <a:pt x="1632" y="412"/>
                      <a:pt x="1456" y="399"/>
                      <a:pt x="1281" y="367"/>
                    </a:cubicBezTo>
                    <a:cubicBezTo>
                      <a:pt x="1008" y="285"/>
                      <a:pt x="709" y="176"/>
                      <a:pt x="491" y="122"/>
                    </a:cubicBezTo>
                    <a:cubicBezTo>
                      <a:pt x="273" y="40"/>
                      <a:pt x="109" y="13"/>
                      <a:pt x="109" y="13"/>
                    </a:cubicBezTo>
                    <a:cubicBezTo>
                      <a:pt x="100" y="4"/>
                      <a:pt x="94" y="1"/>
                      <a:pt x="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9"/>
              <p:cNvSpPr/>
              <p:nvPr/>
            </p:nvSpPr>
            <p:spPr>
              <a:xfrm>
                <a:off x="3759250" y="3030225"/>
                <a:ext cx="16760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1363" extrusionOk="0">
                    <a:moveTo>
                      <a:pt x="3051" y="1"/>
                    </a:moveTo>
                    <a:cubicBezTo>
                      <a:pt x="2744" y="1"/>
                      <a:pt x="2442" y="20"/>
                      <a:pt x="2153" y="39"/>
                    </a:cubicBezTo>
                    <a:cubicBezTo>
                      <a:pt x="1744" y="66"/>
                      <a:pt x="1362" y="148"/>
                      <a:pt x="1063" y="257"/>
                    </a:cubicBezTo>
                    <a:cubicBezTo>
                      <a:pt x="736" y="312"/>
                      <a:pt x="463" y="421"/>
                      <a:pt x="300" y="475"/>
                    </a:cubicBezTo>
                    <a:cubicBezTo>
                      <a:pt x="136" y="584"/>
                      <a:pt x="27" y="611"/>
                      <a:pt x="27" y="611"/>
                    </a:cubicBezTo>
                    <a:cubicBezTo>
                      <a:pt x="0" y="611"/>
                      <a:pt x="0" y="666"/>
                      <a:pt x="0" y="693"/>
                    </a:cubicBezTo>
                    <a:cubicBezTo>
                      <a:pt x="0" y="720"/>
                      <a:pt x="27" y="748"/>
                      <a:pt x="55" y="748"/>
                    </a:cubicBezTo>
                    <a:cubicBezTo>
                      <a:pt x="55" y="748"/>
                      <a:pt x="191" y="748"/>
                      <a:pt x="382" y="720"/>
                    </a:cubicBezTo>
                    <a:cubicBezTo>
                      <a:pt x="545" y="693"/>
                      <a:pt x="817" y="666"/>
                      <a:pt x="1117" y="584"/>
                    </a:cubicBezTo>
                    <a:cubicBezTo>
                      <a:pt x="1417" y="557"/>
                      <a:pt x="1771" y="475"/>
                      <a:pt x="2180" y="421"/>
                    </a:cubicBezTo>
                    <a:cubicBezTo>
                      <a:pt x="2561" y="339"/>
                      <a:pt x="2970" y="312"/>
                      <a:pt x="3406" y="312"/>
                    </a:cubicBezTo>
                    <a:cubicBezTo>
                      <a:pt x="3815" y="312"/>
                      <a:pt x="4251" y="393"/>
                      <a:pt x="4632" y="448"/>
                    </a:cubicBezTo>
                    <a:cubicBezTo>
                      <a:pt x="5014" y="530"/>
                      <a:pt x="5341" y="666"/>
                      <a:pt x="5640" y="802"/>
                    </a:cubicBezTo>
                    <a:cubicBezTo>
                      <a:pt x="5967" y="938"/>
                      <a:pt x="6185" y="1075"/>
                      <a:pt x="6322" y="1156"/>
                    </a:cubicBezTo>
                    <a:cubicBezTo>
                      <a:pt x="6512" y="1265"/>
                      <a:pt x="6567" y="1347"/>
                      <a:pt x="6567" y="1347"/>
                    </a:cubicBezTo>
                    <a:cubicBezTo>
                      <a:pt x="6576" y="1356"/>
                      <a:pt x="6591" y="1362"/>
                      <a:pt x="6607" y="1362"/>
                    </a:cubicBezTo>
                    <a:cubicBezTo>
                      <a:pt x="6639" y="1362"/>
                      <a:pt x="6676" y="1338"/>
                      <a:pt x="6676" y="1265"/>
                    </a:cubicBezTo>
                    <a:cubicBezTo>
                      <a:pt x="6703" y="1238"/>
                      <a:pt x="6703" y="1211"/>
                      <a:pt x="6676" y="1156"/>
                    </a:cubicBezTo>
                    <a:cubicBezTo>
                      <a:pt x="6676" y="1156"/>
                      <a:pt x="6594" y="1102"/>
                      <a:pt x="6431" y="993"/>
                    </a:cubicBezTo>
                    <a:cubicBezTo>
                      <a:pt x="6267" y="857"/>
                      <a:pt x="6049" y="720"/>
                      <a:pt x="5749" y="584"/>
                    </a:cubicBezTo>
                    <a:cubicBezTo>
                      <a:pt x="5177" y="312"/>
                      <a:pt x="4332" y="66"/>
                      <a:pt x="3433" y="12"/>
                    </a:cubicBezTo>
                    <a:cubicBezTo>
                      <a:pt x="3306" y="4"/>
                      <a:pt x="3178" y="1"/>
                      <a:pt x="305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9"/>
              <p:cNvSpPr/>
              <p:nvPr/>
            </p:nvSpPr>
            <p:spPr>
              <a:xfrm>
                <a:off x="3812375" y="3051375"/>
                <a:ext cx="58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405" extrusionOk="0">
                    <a:moveTo>
                      <a:pt x="1411" y="0"/>
                    </a:moveTo>
                    <a:cubicBezTo>
                      <a:pt x="1339" y="0"/>
                      <a:pt x="1267" y="4"/>
                      <a:pt x="1199" y="11"/>
                    </a:cubicBezTo>
                    <a:cubicBezTo>
                      <a:pt x="900" y="38"/>
                      <a:pt x="627" y="120"/>
                      <a:pt x="436" y="147"/>
                    </a:cubicBezTo>
                    <a:cubicBezTo>
                      <a:pt x="218" y="174"/>
                      <a:pt x="82" y="229"/>
                      <a:pt x="82" y="229"/>
                    </a:cubicBezTo>
                    <a:cubicBezTo>
                      <a:pt x="28" y="256"/>
                      <a:pt x="28" y="283"/>
                      <a:pt x="0" y="283"/>
                    </a:cubicBezTo>
                    <a:cubicBezTo>
                      <a:pt x="55" y="310"/>
                      <a:pt x="82" y="310"/>
                      <a:pt x="109" y="310"/>
                    </a:cubicBezTo>
                    <a:cubicBezTo>
                      <a:pt x="109" y="310"/>
                      <a:pt x="246" y="283"/>
                      <a:pt x="464" y="256"/>
                    </a:cubicBezTo>
                    <a:cubicBezTo>
                      <a:pt x="559" y="242"/>
                      <a:pt x="675" y="235"/>
                      <a:pt x="801" y="235"/>
                    </a:cubicBezTo>
                    <a:cubicBezTo>
                      <a:pt x="927" y="235"/>
                      <a:pt x="1063" y="242"/>
                      <a:pt x="1199" y="256"/>
                    </a:cubicBezTo>
                    <a:cubicBezTo>
                      <a:pt x="1472" y="283"/>
                      <a:pt x="1717" y="365"/>
                      <a:pt x="1935" y="392"/>
                    </a:cubicBezTo>
                    <a:cubicBezTo>
                      <a:pt x="1999" y="401"/>
                      <a:pt x="2056" y="404"/>
                      <a:pt x="2105" y="404"/>
                    </a:cubicBezTo>
                    <a:cubicBezTo>
                      <a:pt x="2201" y="404"/>
                      <a:pt x="2262" y="392"/>
                      <a:pt x="2262" y="392"/>
                    </a:cubicBezTo>
                    <a:lnTo>
                      <a:pt x="2289" y="365"/>
                    </a:lnTo>
                    <a:cubicBezTo>
                      <a:pt x="2344" y="310"/>
                      <a:pt x="2344" y="283"/>
                      <a:pt x="2289" y="256"/>
                    </a:cubicBezTo>
                    <a:cubicBezTo>
                      <a:pt x="2289" y="256"/>
                      <a:pt x="2207" y="147"/>
                      <a:pt x="1989" y="92"/>
                    </a:cubicBezTo>
                    <a:cubicBezTo>
                      <a:pt x="1846" y="31"/>
                      <a:pt x="1627" y="0"/>
                      <a:pt x="141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9"/>
              <p:cNvSpPr/>
              <p:nvPr/>
            </p:nvSpPr>
            <p:spPr>
              <a:xfrm>
                <a:off x="3687025" y="3230775"/>
                <a:ext cx="6952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4252" extrusionOk="0">
                    <a:moveTo>
                      <a:pt x="2126" y="1"/>
                    </a:moveTo>
                    <a:cubicBezTo>
                      <a:pt x="2126" y="28"/>
                      <a:pt x="2099" y="55"/>
                      <a:pt x="2126" y="83"/>
                    </a:cubicBezTo>
                    <a:cubicBezTo>
                      <a:pt x="2126" y="83"/>
                      <a:pt x="2208" y="164"/>
                      <a:pt x="2262" y="301"/>
                    </a:cubicBezTo>
                    <a:cubicBezTo>
                      <a:pt x="2344" y="437"/>
                      <a:pt x="2399" y="628"/>
                      <a:pt x="2480" y="873"/>
                    </a:cubicBezTo>
                    <a:cubicBezTo>
                      <a:pt x="2535" y="1118"/>
                      <a:pt x="2589" y="1418"/>
                      <a:pt x="2508" y="1718"/>
                    </a:cubicBezTo>
                    <a:cubicBezTo>
                      <a:pt x="2480" y="1908"/>
                      <a:pt x="2453" y="2044"/>
                      <a:pt x="2371" y="2208"/>
                    </a:cubicBezTo>
                    <a:cubicBezTo>
                      <a:pt x="2344" y="2371"/>
                      <a:pt x="2235" y="2508"/>
                      <a:pt x="2181" y="2644"/>
                    </a:cubicBezTo>
                    <a:cubicBezTo>
                      <a:pt x="2072" y="2807"/>
                      <a:pt x="1963" y="2916"/>
                      <a:pt x="1854" y="3053"/>
                    </a:cubicBezTo>
                    <a:cubicBezTo>
                      <a:pt x="1772" y="3162"/>
                      <a:pt x="1663" y="3271"/>
                      <a:pt x="1527" y="3352"/>
                    </a:cubicBezTo>
                    <a:cubicBezTo>
                      <a:pt x="1281" y="3570"/>
                      <a:pt x="1036" y="3707"/>
                      <a:pt x="818" y="3816"/>
                    </a:cubicBezTo>
                    <a:cubicBezTo>
                      <a:pt x="709" y="3843"/>
                      <a:pt x="600" y="3897"/>
                      <a:pt x="491" y="3952"/>
                    </a:cubicBezTo>
                    <a:cubicBezTo>
                      <a:pt x="437" y="3979"/>
                      <a:pt x="328" y="4006"/>
                      <a:pt x="273" y="4034"/>
                    </a:cubicBezTo>
                    <a:cubicBezTo>
                      <a:pt x="82" y="4088"/>
                      <a:pt x="28" y="4115"/>
                      <a:pt x="28" y="4115"/>
                    </a:cubicBezTo>
                    <a:cubicBezTo>
                      <a:pt x="28" y="4115"/>
                      <a:pt x="1" y="4143"/>
                      <a:pt x="1" y="4170"/>
                    </a:cubicBezTo>
                    <a:cubicBezTo>
                      <a:pt x="1" y="4224"/>
                      <a:pt x="28" y="4252"/>
                      <a:pt x="55" y="4252"/>
                    </a:cubicBezTo>
                    <a:lnTo>
                      <a:pt x="300" y="4252"/>
                    </a:lnTo>
                    <a:cubicBezTo>
                      <a:pt x="464" y="4252"/>
                      <a:pt x="682" y="4224"/>
                      <a:pt x="954" y="4115"/>
                    </a:cubicBezTo>
                    <a:cubicBezTo>
                      <a:pt x="1227" y="4006"/>
                      <a:pt x="1499" y="3870"/>
                      <a:pt x="1772" y="3625"/>
                    </a:cubicBezTo>
                    <a:cubicBezTo>
                      <a:pt x="1908" y="3543"/>
                      <a:pt x="2044" y="3407"/>
                      <a:pt x="2126" y="3271"/>
                    </a:cubicBezTo>
                    <a:cubicBezTo>
                      <a:pt x="2262" y="3134"/>
                      <a:pt x="2371" y="2944"/>
                      <a:pt x="2453" y="2807"/>
                    </a:cubicBezTo>
                    <a:cubicBezTo>
                      <a:pt x="2780" y="2126"/>
                      <a:pt x="2780" y="1391"/>
                      <a:pt x="2671" y="873"/>
                    </a:cubicBezTo>
                    <a:cubicBezTo>
                      <a:pt x="2617" y="600"/>
                      <a:pt x="2508" y="410"/>
                      <a:pt x="2453" y="273"/>
                    </a:cubicBezTo>
                    <a:cubicBezTo>
                      <a:pt x="2344" y="137"/>
                      <a:pt x="2317" y="55"/>
                      <a:pt x="2317" y="55"/>
                    </a:cubicBezTo>
                    <a:cubicBezTo>
                      <a:pt x="2317" y="28"/>
                      <a:pt x="2235" y="28"/>
                      <a:pt x="212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9"/>
              <p:cNvSpPr/>
              <p:nvPr/>
            </p:nvSpPr>
            <p:spPr>
              <a:xfrm>
                <a:off x="3753100" y="3273025"/>
                <a:ext cx="17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854" extrusionOk="0">
                    <a:moveTo>
                      <a:pt x="655" y="0"/>
                    </a:moveTo>
                    <a:cubicBezTo>
                      <a:pt x="628" y="28"/>
                      <a:pt x="573" y="82"/>
                      <a:pt x="573" y="109"/>
                    </a:cubicBezTo>
                    <a:lnTo>
                      <a:pt x="573" y="382"/>
                    </a:lnTo>
                    <a:cubicBezTo>
                      <a:pt x="573" y="545"/>
                      <a:pt x="519" y="763"/>
                      <a:pt x="410" y="954"/>
                    </a:cubicBezTo>
                    <a:cubicBezTo>
                      <a:pt x="301" y="1172"/>
                      <a:pt x="164" y="1335"/>
                      <a:pt x="110" y="1472"/>
                    </a:cubicBezTo>
                    <a:cubicBezTo>
                      <a:pt x="28" y="1608"/>
                      <a:pt x="1" y="1744"/>
                      <a:pt x="1" y="1744"/>
                    </a:cubicBezTo>
                    <a:lnTo>
                      <a:pt x="1" y="1771"/>
                    </a:lnTo>
                    <a:cubicBezTo>
                      <a:pt x="1" y="1853"/>
                      <a:pt x="55" y="1853"/>
                      <a:pt x="110" y="1853"/>
                    </a:cubicBezTo>
                    <a:cubicBezTo>
                      <a:pt x="110" y="1853"/>
                      <a:pt x="246" y="1799"/>
                      <a:pt x="382" y="1662"/>
                    </a:cubicBezTo>
                    <a:cubicBezTo>
                      <a:pt x="519" y="1526"/>
                      <a:pt x="628" y="1308"/>
                      <a:pt x="655" y="1063"/>
                    </a:cubicBezTo>
                    <a:cubicBezTo>
                      <a:pt x="682" y="818"/>
                      <a:pt x="709" y="572"/>
                      <a:pt x="709" y="409"/>
                    </a:cubicBezTo>
                    <a:lnTo>
                      <a:pt x="709" y="109"/>
                    </a:lnTo>
                    <a:cubicBezTo>
                      <a:pt x="682" y="28"/>
                      <a:pt x="655" y="0"/>
                      <a:pt x="6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9"/>
              <p:cNvSpPr/>
              <p:nvPr/>
            </p:nvSpPr>
            <p:spPr>
              <a:xfrm>
                <a:off x="3508550" y="3591825"/>
                <a:ext cx="6475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199" extrusionOk="0">
                    <a:moveTo>
                      <a:pt x="110" y="0"/>
                    </a:moveTo>
                    <a:cubicBezTo>
                      <a:pt x="83" y="0"/>
                      <a:pt x="55" y="28"/>
                      <a:pt x="55" y="55"/>
                    </a:cubicBezTo>
                    <a:cubicBezTo>
                      <a:pt x="55" y="55"/>
                      <a:pt x="1" y="82"/>
                      <a:pt x="55" y="191"/>
                    </a:cubicBezTo>
                    <a:cubicBezTo>
                      <a:pt x="55" y="300"/>
                      <a:pt x="110" y="409"/>
                      <a:pt x="191" y="545"/>
                    </a:cubicBezTo>
                    <a:cubicBezTo>
                      <a:pt x="246" y="682"/>
                      <a:pt x="382" y="790"/>
                      <a:pt x="518" y="899"/>
                    </a:cubicBezTo>
                    <a:cubicBezTo>
                      <a:pt x="682" y="1008"/>
                      <a:pt x="873" y="1117"/>
                      <a:pt x="1063" y="1145"/>
                    </a:cubicBezTo>
                    <a:cubicBezTo>
                      <a:pt x="1201" y="1184"/>
                      <a:pt x="1341" y="1198"/>
                      <a:pt x="1478" y="1198"/>
                    </a:cubicBezTo>
                    <a:cubicBezTo>
                      <a:pt x="1721" y="1198"/>
                      <a:pt x="1952" y="1152"/>
                      <a:pt x="2126" y="1117"/>
                    </a:cubicBezTo>
                    <a:cubicBezTo>
                      <a:pt x="2262" y="1090"/>
                      <a:pt x="2371" y="1008"/>
                      <a:pt x="2426" y="981"/>
                    </a:cubicBezTo>
                    <a:cubicBezTo>
                      <a:pt x="2508" y="954"/>
                      <a:pt x="2535" y="899"/>
                      <a:pt x="2535" y="899"/>
                    </a:cubicBezTo>
                    <a:cubicBezTo>
                      <a:pt x="2544" y="890"/>
                      <a:pt x="2554" y="881"/>
                      <a:pt x="2562" y="875"/>
                    </a:cubicBezTo>
                    <a:lnTo>
                      <a:pt x="2562" y="875"/>
                    </a:lnTo>
                    <a:cubicBezTo>
                      <a:pt x="2572" y="882"/>
                      <a:pt x="2580" y="891"/>
                      <a:pt x="2589" y="899"/>
                    </a:cubicBezTo>
                    <a:cubicBezTo>
                      <a:pt x="2589" y="876"/>
                      <a:pt x="2584" y="868"/>
                      <a:pt x="2577" y="868"/>
                    </a:cubicBezTo>
                    <a:cubicBezTo>
                      <a:pt x="2573" y="868"/>
                      <a:pt x="2567" y="871"/>
                      <a:pt x="2562" y="875"/>
                    </a:cubicBezTo>
                    <a:lnTo>
                      <a:pt x="2562" y="875"/>
                    </a:lnTo>
                    <a:cubicBezTo>
                      <a:pt x="2550" y="867"/>
                      <a:pt x="2537" y="861"/>
                      <a:pt x="2522" y="861"/>
                    </a:cubicBezTo>
                    <a:cubicBezTo>
                      <a:pt x="2510" y="861"/>
                      <a:pt x="2496" y="864"/>
                      <a:pt x="2480" y="872"/>
                    </a:cubicBezTo>
                    <a:cubicBezTo>
                      <a:pt x="2480" y="872"/>
                      <a:pt x="2453" y="899"/>
                      <a:pt x="2399" y="954"/>
                    </a:cubicBezTo>
                    <a:cubicBezTo>
                      <a:pt x="2317" y="981"/>
                      <a:pt x="2208" y="1008"/>
                      <a:pt x="2072" y="1036"/>
                    </a:cubicBezTo>
                    <a:cubicBezTo>
                      <a:pt x="1987" y="1057"/>
                      <a:pt x="1878" y="1070"/>
                      <a:pt x="1759" y="1070"/>
                    </a:cubicBezTo>
                    <a:cubicBezTo>
                      <a:pt x="1570" y="1070"/>
                      <a:pt x="1356" y="1037"/>
                      <a:pt x="1172" y="954"/>
                    </a:cubicBezTo>
                    <a:cubicBezTo>
                      <a:pt x="982" y="872"/>
                      <a:pt x="900" y="763"/>
                      <a:pt x="764" y="682"/>
                    </a:cubicBezTo>
                    <a:cubicBezTo>
                      <a:pt x="627" y="573"/>
                      <a:pt x="518" y="464"/>
                      <a:pt x="464" y="355"/>
                    </a:cubicBezTo>
                    <a:cubicBezTo>
                      <a:pt x="273" y="164"/>
                      <a:pt x="191" y="28"/>
                      <a:pt x="191" y="28"/>
                    </a:cubicBezTo>
                    <a:cubicBezTo>
                      <a:pt x="137" y="0"/>
                      <a:pt x="137" y="0"/>
                      <a:pt x="11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9"/>
              <p:cNvSpPr/>
              <p:nvPr/>
            </p:nvSpPr>
            <p:spPr>
              <a:xfrm>
                <a:off x="3477225" y="3576150"/>
                <a:ext cx="8450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671" extrusionOk="0">
                    <a:moveTo>
                      <a:pt x="82" y="1"/>
                    </a:moveTo>
                    <a:cubicBezTo>
                      <a:pt x="28" y="28"/>
                      <a:pt x="0" y="55"/>
                      <a:pt x="0" y="110"/>
                    </a:cubicBezTo>
                    <a:cubicBezTo>
                      <a:pt x="0" y="110"/>
                      <a:pt x="82" y="382"/>
                      <a:pt x="246" y="736"/>
                    </a:cubicBezTo>
                    <a:cubicBezTo>
                      <a:pt x="355" y="954"/>
                      <a:pt x="436" y="1172"/>
                      <a:pt x="627" y="1363"/>
                    </a:cubicBezTo>
                    <a:cubicBezTo>
                      <a:pt x="791" y="1608"/>
                      <a:pt x="981" y="1799"/>
                      <a:pt x="1199" y="1990"/>
                    </a:cubicBezTo>
                    <a:cubicBezTo>
                      <a:pt x="1635" y="2344"/>
                      <a:pt x="2180" y="2562"/>
                      <a:pt x="2589" y="2616"/>
                    </a:cubicBezTo>
                    <a:cubicBezTo>
                      <a:pt x="2807" y="2671"/>
                      <a:pt x="2970" y="2671"/>
                      <a:pt x="3107" y="2671"/>
                    </a:cubicBezTo>
                    <a:cubicBezTo>
                      <a:pt x="3243" y="2616"/>
                      <a:pt x="3297" y="2616"/>
                      <a:pt x="3297" y="2616"/>
                    </a:cubicBezTo>
                    <a:cubicBezTo>
                      <a:pt x="3379" y="2616"/>
                      <a:pt x="3379" y="2589"/>
                      <a:pt x="3270" y="2562"/>
                    </a:cubicBezTo>
                    <a:cubicBezTo>
                      <a:pt x="3243" y="2480"/>
                      <a:pt x="3216" y="2480"/>
                      <a:pt x="3161" y="2480"/>
                    </a:cubicBezTo>
                    <a:cubicBezTo>
                      <a:pt x="3161" y="2480"/>
                      <a:pt x="3107" y="2507"/>
                      <a:pt x="2998" y="2507"/>
                    </a:cubicBezTo>
                    <a:cubicBezTo>
                      <a:pt x="2889" y="2507"/>
                      <a:pt x="2725" y="2507"/>
                      <a:pt x="2534" y="2480"/>
                    </a:cubicBezTo>
                    <a:cubicBezTo>
                      <a:pt x="2344" y="2453"/>
                      <a:pt x="2126" y="2371"/>
                      <a:pt x="1908" y="2235"/>
                    </a:cubicBezTo>
                    <a:cubicBezTo>
                      <a:pt x="1662" y="2099"/>
                      <a:pt x="1472" y="1935"/>
                      <a:pt x="1308" y="1772"/>
                    </a:cubicBezTo>
                    <a:cubicBezTo>
                      <a:pt x="1227" y="1663"/>
                      <a:pt x="1118" y="1554"/>
                      <a:pt x="1063" y="1472"/>
                    </a:cubicBezTo>
                    <a:lnTo>
                      <a:pt x="845" y="1145"/>
                    </a:lnTo>
                    <a:cubicBezTo>
                      <a:pt x="709" y="954"/>
                      <a:pt x="627" y="736"/>
                      <a:pt x="518" y="573"/>
                    </a:cubicBezTo>
                    <a:cubicBezTo>
                      <a:pt x="300" y="246"/>
                      <a:pt x="137" y="28"/>
                      <a:pt x="137" y="28"/>
                    </a:cubicBezTo>
                    <a:cubicBezTo>
                      <a:pt x="137" y="1"/>
                      <a:pt x="109" y="1"/>
                      <a:pt x="8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9"/>
              <p:cNvSpPr/>
              <p:nvPr/>
            </p:nvSpPr>
            <p:spPr>
              <a:xfrm>
                <a:off x="3817825" y="3121075"/>
                <a:ext cx="405325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16213" h="11774" extrusionOk="0">
                    <a:moveTo>
                      <a:pt x="3474" y="1"/>
                    </a:moveTo>
                    <a:cubicBezTo>
                      <a:pt x="3328" y="1"/>
                      <a:pt x="3178" y="9"/>
                      <a:pt x="3025" y="29"/>
                    </a:cubicBezTo>
                    <a:cubicBezTo>
                      <a:pt x="1799" y="111"/>
                      <a:pt x="654" y="928"/>
                      <a:pt x="164" y="2127"/>
                    </a:cubicBezTo>
                    <a:cubicBezTo>
                      <a:pt x="82" y="2427"/>
                      <a:pt x="0" y="2754"/>
                      <a:pt x="0" y="3081"/>
                    </a:cubicBezTo>
                    <a:cubicBezTo>
                      <a:pt x="0" y="3435"/>
                      <a:pt x="109" y="3762"/>
                      <a:pt x="300" y="4035"/>
                    </a:cubicBezTo>
                    <a:cubicBezTo>
                      <a:pt x="491" y="4307"/>
                      <a:pt x="791" y="4525"/>
                      <a:pt x="1090" y="4607"/>
                    </a:cubicBezTo>
                    <a:cubicBezTo>
                      <a:pt x="1254" y="4661"/>
                      <a:pt x="1445" y="4689"/>
                      <a:pt x="1581" y="4716"/>
                    </a:cubicBezTo>
                    <a:cubicBezTo>
                      <a:pt x="1717" y="4743"/>
                      <a:pt x="1880" y="4743"/>
                      <a:pt x="2044" y="4743"/>
                    </a:cubicBezTo>
                    <a:cubicBezTo>
                      <a:pt x="2698" y="4743"/>
                      <a:pt x="3297" y="4525"/>
                      <a:pt x="3897" y="4307"/>
                    </a:cubicBezTo>
                    <a:cubicBezTo>
                      <a:pt x="4469" y="4062"/>
                      <a:pt x="5041" y="3871"/>
                      <a:pt x="5613" y="3708"/>
                    </a:cubicBezTo>
                    <a:cubicBezTo>
                      <a:pt x="6652" y="3394"/>
                      <a:pt x="7670" y="3208"/>
                      <a:pt x="8704" y="3208"/>
                    </a:cubicBezTo>
                    <a:cubicBezTo>
                      <a:pt x="8836" y="3208"/>
                      <a:pt x="8969" y="3211"/>
                      <a:pt x="9101" y="3217"/>
                    </a:cubicBezTo>
                    <a:cubicBezTo>
                      <a:pt x="10246" y="3299"/>
                      <a:pt x="11336" y="3599"/>
                      <a:pt x="12262" y="4062"/>
                    </a:cubicBezTo>
                    <a:cubicBezTo>
                      <a:pt x="13188" y="4580"/>
                      <a:pt x="13924" y="5261"/>
                      <a:pt x="14469" y="5969"/>
                    </a:cubicBezTo>
                    <a:cubicBezTo>
                      <a:pt x="15069" y="6705"/>
                      <a:pt x="15395" y="7441"/>
                      <a:pt x="15613" y="8149"/>
                    </a:cubicBezTo>
                    <a:cubicBezTo>
                      <a:pt x="15804" y="8830"/>
                      <a:pt x="15913" y="9484"/>
                      <a:pt x="15940" y="10029"/>
                    </a:cubicBezTo>
                    <a:cubicBezTo>
                      <a:pt x="16022" y="10547"/>
                      <a:pt x="15968" y="10983"/>
                      <a:pt x="15968" y="11255"/>
                    </a:cubicBezTo>
                    <a:cubicBezTo>
                      <a:pt x="15940" y="11555"/>
                      <a:pt x="15940" y="11691"/>
                      <a:pt x="15940" y="11691"/>
                    </a:cubicBezTo>
                    <a:cubicBezTo>
                      <a:pt x="15940" y="11746"/>
                      <a:pt x="15968" y="11773"/>
                      <a:pt x="16022" y="11773"/>
                    </a:cubicBezTo>
                    <a:cubicBezTo>
                      <a:pt x="16049" y="11773"/>
                      <a:pt x="16077" y="11746"/>
                      <a:pt x="16077" y="11691"/>
                    </a:cubicBezTo>
                    <a:cubicBezTo>
                      <a:pt x="16077" y="11691"/>
                      <a:pt x="16104" y="11528"/>
                      <a:pt x="16158" y="11255"/>
                    </a:cubicBezTo>
                    <a:cubicBezTo>
                      <a:pt x="16186" y="10983"/>
                      <a:pt x="16213" y="10547"/>
                      <a:pt x="16186" y="10002"/>
                    </a:cubicBezTo>
                    <a:cubicBezTo>
                      <a:pt x="16158" y="9457"/>
                      <a:pt x="16077" y="8803"/>
                      <a:pt x="15886" y="8067"/>
                    </a:cubicBezTo>
                    <a:cubicBezTo>
                      <a:pt x="15668" y="7304"/>
                      <a:pt x="15341" y="6487"/>
                      <a:pt x="14742" y="5751"/>
                    </a:cubicBezTo>
                    <a:cubicBezTo>
                      <a:pt x="14169" y="4961"/>
                      <a:pt x="13352" y="4334"/>
                      <a:pt x="12398" y="3844"/>
                    </a:cubicBezTo>
                    <a:cubicBezTo>
                      <a:pt x="11445" y="3353"/>
                      <a:pt x="10327" y="3026"/>
                      <a:pt x="9156" y="2945"/>
                    </a:cubicBezTo>
                    <a:cubicBezTo>
                      <a:pt x="8993" y="2937"/>
                      <a:pt x="8830" y="2933"/>
                      <a:pt x="8665" y="2933"/>
                    </a:cubicBezTo>
                    <a:cubicBezTo>
                      <a:pt x="7645" y="2933"/>
                      <a:pt x="6595" y="3083"/>
                      <a:pt x="5586" y="3435"/>
                    </a:cubicBezTo>
                    <a:cubicBezTo>
                      <a:pt x="5014" y="3653"/>
                      <a:pt x="4469" y="3926"/>
                      <a:pt x="3897" y="4144"/>
                    </a:cubicBezTo>
                    <a:cubicBezTo>
                      <a:pt x="3297" y="4334"/>
                      <a:pt x="2725" y="4525"/>
                      <a:pt x="2126" y="4525"/>
                    </a:cubicBezTo>
                    <a:cubicBezTo>
                      <a:pt x="1526" y="4471"/>
                      <a:pt x="900" y="4280"/>
                      <a:pt x="573" y="3844"/>
                    </a:cubicBezTo>
                    <a:cubicBezTo>
                      <a:pt x="273" y="3353"/>
                      <a:pt x="300" y="2700"/>
                      <a:pt x="518" y="2209"/>
                    </a:cubicBezTo>
                    <a:cubicBezTo>
                      <a:pt x="709" y="1691"/>
                      <a:pt x="1172" y="1201"/>
                      <a:pt x="1608" y="901"/>
                    </a:cubicBezTo>
                    <a:cubicBezTo>
                      <a:pt x="2044" y="574"/>
                      <a:pt x="2589" y="356"/>
                      <a:pt x="3134" y="302"/>
                    </a:cubicBezTo>
                    <a:cubicBezTo>
                      <a:pt x="3362" y="267"/>
                      <a:pt x="3595" y="252"/>
                      <a:pt x="3829" y="252"/>
                    </a:cubicBezTo>
                    <a:cubicBezTo>
                      <a:pt x="4153" y="252"/>
                      <a:pt x="4479" y="281"/>
                      <a:pt x="4796" y="329"/>
                    </a:cubicBezTo>
                    <a:cubicBezTo>
                      <a:pt x="5341" y="438"/>
                      <a:pt x="5886" y="520"/>
                      <a:pt x="6404" y="656"/>
                    </a:cubicBezTo>
                    <a:cubicBezTo>
                      <a:pt x="7439" y="928"/>
                      <a:pt x="8311" y="1392"/>
                      <a:pt x="9128" y="1828"/>
                    </a:cubicBezTo>
                    <a:cubicBezTo>
                      <a:pt x="9946" y="2236"/>
                      <a:pt x="10736" y="2645"/>
                      <a:pt x="11445" y="2890"/>
                    </a:cubicBezTo>
                    <a:cubicBezTo>
                      <a:pt x="12153" y="3108"/>
                      <a:pt x="12834" y="3217"/>
                      <a:pt x="13379" y="3217"/>
                    </a:cubicBezTo>
                    <a:cubicBezTo>
                      <a:pt x="13924" y="3217"/>
                      <a:pt x="14387" y="3108"/>
                      <a:pt x="14660" y="3026"/>
                    </a:cubicBezTo>
                    <a:cubicBezTo>
                      <a:pt x="14796" y="2945"/>
                      <a:pt x="14878" y="2917"/>
                      <a:pt x="14960" y="2890"/>
                    </a:cubicBezTo>
                    <a:cubicBezTo>
                      <a:pt x="15014" y="2836"/>
                      <a:pt x="15069" y="2836"/>
                      <a:pt x="15069" y="2836"/>
                    </a:cubicBezTo>
                    <a:cubicBezTo>
                      <a:pt x="15096" y="2809"/>
                      <a:pt x="15123" y="2781"/>
                      <a:pt x="15014" y="2754"/>
                    </a:cubicBezTo>
                    <a:cubicBezTo>
                      <a:pt x="15014" y="2700"/>
                      <a:pt x="14987" y="2700"/>
                      <a:pt x="14960" y="2700"/>
                    </a:cubicBezTo>
                    <a:cubicBezTo>
                      <a:pt x="14960" y="2700"/>
                      <a:pt x="14932" y="2700"/>
                      <a:pt x="14851" y="2754"/>
                    </a:cubicBezTo>
                    <a:cubicBezTo>
                      <a:pt x="14796" y="2781"/>
                      <a:pt x="14687" y="2809"/>
                      <a:pt x="14551" y="2836"/>
                    </a:cubicBezTo>
                    <a:cubicBezTo>
                      <a:pt x="14278" y="2917"/>
                      <a:pt x="13870" y="3026"/>
                      <a:pt x="13325" y="3026"/>
                    </a:cubicBezTo>
                    <a:cubicBezTo>
                      <a:pt x="12807" y="3026"/>
                      <a:pt x="12153" y="2917"/>
                      <a:pt x="11445" y="2672"/>
                    </a:cubicBezTo>
                    <a:cubicBezTo>
                      <a:pt x="10736" y="2427"/>
                      <a:pt x="9973" y="2073"/>
                      <a:pt x="9156" y="1664"/>
                    </a:cubicBezTo>
                    <a:cubicBezTo>
                      <a:pt x="8311" y="1255"/>
                      <a:pt x="7385" y="792"/>
                      <a:pt x="6376" y="520"/>
                    </a:cubicBezTo>
                    <a:cubicBezTo>
                      <a:pt x="5859" y="356"/>
                      <a:pt x="5314" y="247"/>
                      <a:pt x="4769" y="165"/>
                    </a:cubicBezTo>
                    <a:cubicBezTo>
                      <a:pt x="4357" y="83"/>
                      <a:pt x="3929" y="1"/>
                      <a:pt x="347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9"/>
              <p:cNvSpPr/>
              <p:nvPr/>
            </p:nvSpPr>
            <p:spPr>
              <a:xfrm>
                <a:off x="3714275" y="3357500"/>
                <a:ext cx="416925" cy="448925"/>
              </a:xfrm>
              <a:custGeom>
                <a:avLst/>
                <a:gdLst/>
                <a:ahLst/>
                <a:cxnLst/>
                <a:rect l="l" t="t" r="r" b="b"/>
                <a:pathLst>
                  <a:path w="16677" h="17957" extrusionOk="0">
                    <a:moveTo>
                      <a:pt x="3761" y="0"/>
                    </a:moveTo>
                    <a:cubicBezTo>
                      <a:pt x="3597" y="0"/>
                      <a:pt x="3379" y="27"/>
                      <a:pt x="3216" y="55"/>
                    </a:cubicBezTo>
                    <a:cubicBezTo>
                      <a:pt x="2862" y="136"/>
                      <a:pt x="2480" y="191"/>
                      <a:pt x="2126" y="354"/>
                    </a:cubicBezTo>
                    <a:cubicBezTo>
                      <a:pt x="1799" y="545"/>
                      <a:pt x="1499" y="763"/>
                      <a:pt x="1200" y="1035"/>
                    </a:cubicBezTo>
                    <a:cubicBezTo>
                      <a:pt x="682" y="1580"/>
                      <a:pt x="355" y="2316"/>
                      <a:pt x="219" y="3052"/>
                    </a:cubicBezTo>
                    <a:cubicBezTo>
                      <a:pt x="1" y="4550"/>
                      <a:pt x="600" y="6049"/>
                      <a:pt x="1499" y="7112"/>
                    </a:cubicBezTo>
                    <a:cubicBezTo>
                      <a:pt x="1935" y="7657"/>
                      <a:pt x="2426" y="8093"/>
                      <a:pt x="2971" y="8501"/>
                    </a:cubicBezTo>
                    <a:cubicBezTo>
                      <a:pt x="3516" y="8910"/>
                      <a:pt x="4033" y="9292"/>
                      <a:pt x="4578" y="9619"/>
                    </a:cubicBezTo>
                    <a:cubicBezTo>
                      <a:pt x="5123" y="9973"/>
                      <a:pt x="5641" y="10300"/>
                      <a:pt x="6159" y="10627"/>
                    </a:cubicBezTo>
                    <a:cubicBezTo>
                      <a:pt x="6622" y="10926"/>
                      <a:pt x="7112" y="11253"/>
                      <a:pt x="7439" y="11662"/>
                    </a:cubicBezTo>
                    <a:cubicBezTo>
                      <a:pt x="8121" y="12480"/>
                      <a:pt x="8475" y="13488"/>
                      <a:pt x="8584" y="14332"/>
                    </a:cubicBezTo>
                    <a:cubicBezTo>
                      <a:pt x="8638" y="15177"/>
                      <a:pt x="8448" y="15967"/>
                      <a:pt x="8093" y="16485"/>
                    </a:cubicBezTo>
                    <a:cubicBezTo>
                      <a:pt x="7766" y="16975"/>
                      <a:pt x="7358" y="17302"/>
                      <a:pt x="7085" y="17466"/>
                    </a:cubicBezTo>
                    <a:cubicBezTo>
                      <a:pt x="6949" y="17575"/>
                      <a:pt x="6813" y="17602"/>
                      <a:pt x="6731" y="17629"/>
                    </a:cubicBezTo>
                    <a:cubicBezTo>
                      <a:pt x="6622" y="17657"/>
                      <a:pt x="6595" y="17657"/>
                      <a:pt x="6595" y="17657"/>
                    </a:cubicBezTo>
                    <a:cubicBezTo>
                      <a:pt x="6567" y="17657"/>
                      <a:pt x="6567" y="17711"/>
                      <a:pt x="6513" y="17902"/>
                    </a:cubicBezTo>
                    <a:cubicBezTo>
                      <a:pt x="6513" y="17956"/>
                      <a:pt x="6567" y="17956"/>
                      <a:pt x="6595" y="17956"/>
                    </a:cubicBezTo>
                    <a:cubicBezTo>
                      <a:pt x="6595" y="17956"/>
                      <a:pt x="6649" y="17956"/>
                      <a:pt x="6731" y="17902"/>
                    </a:cubicBezTo>
                    <a:cubicBezTo>
                      <a:pt x="6840" y="17875"/>
                      <a:pt x="6922" y="17793"/>
                      <a:pt x="7112" y="17738"/>
                    </a:cubicBezTo>
                    <a:cubicBezTo>
                      <a:pt x="7439" y="17602"/>
                      <a:pt x="7848" y="17275"/>
                      <a:pt x="8230" y="16703"/>
                    </a:cubicBezTo>
                    <a:cubicBezTo>
                      <a:pt x="8611" y="16185"/>
                      <a:pt x="8829" y="15341"/>
                      <a:pt x="8775" y="14441"/>
                    </a:cubicBezTo>
                    <a:cubicBezTo>
                      <a:pt x="8693" y="13515"/>
                      <a:pt x="8339" y="12480"/>
                      <a:pt x="7576" y="11635"/>
                    </a:cubicBezTo>
                    <a:cubicBezTo>
                      <a:pt x="7194" y="11199"/>
                      <a:pt x="6731" y="10845"/>
                      <a:pt x="6213" y="10545"/>
                    </a:cubicBezTo>
                    <a:cubicBezTo>
                      <a:pt x="5695" y="10218"/>
                      <a:pt x="5151" y="9891"/>
                      <a:pt x="4660" y="9564"/>
                    </a:cubicBezTo>
                    <a:cubicBezTo>
                      <a:pt x="3597" y="8883"/>
                      <a:pt x="2535" y="8065"/>
                      <a:pt x="1717" y="6975"/>
                    </a:cubicBezTo>
                    <a:cubicBezTo>
                      <a:pt x="1309" y="6431"/>
                      <a:pt x="982" y="5858"/>
                      <a:pt x="736" y="5204"/>
                    </a:cubicBezTo>
                    <a:cubicBezTo>
                      <a:pt x="491" y="4550"/>
                      <a:pt x="382" y="3842"/>
                      <a:pt x="491" y="3161"/>
                    </a:cubicBezTo>
                    <a:cubicBezTo>
                      <a:pt x="600" y="2480"/>
                      <a:pt x="900" y="1798"/>
                      <a:pt x="1390" y="1281"/>
                    </a:cubicBezTo>
                    <a:cubicBezTo>
                      <a:pt x="1608" y="1008"/>
                      <a:pt x="1881" y="817"/>
                      <a:pt x="2208" y="627"/>
                    </a:cubicBezTo>
                    <a:cubicBezTo>
                      <a:pt x="2507" y="463"/>
                      <a:pt x="2834" y="354"/>
                      <a:pt x="3216" y="300"/>
                    </a:cubicBezTo>
                    <a:cubicBezTo>
                      <a:pt x="3434" y="218"/>
                      <a:pt x="3597" y="191"/>
                      <a:pt x="3761" y="191"/>
                    </a:cubicBezTo>
                    <a:cubicBezTo>
                      <a:pt x="3843" y="177"/>
                      <a:pt x="3938" y="163"/>
                      <a:pt x="4020" y="163"/>
                    </a:cubicBezTo>
                    <a:cubicBezTo>
                      <a:pt x="4101" y="163"/>
                      <a:pt x="4170" y="177"/>
                      <a:pt x="4197" y="218"/>
                    </a:cubicBezTo>
                    <a:cubicBezTo>
                      <a:pt x="4279" y="327"/>
                      <a:pt x="4306" y="490"/>
                      <a:pt x="4251" y="627"/>
                    </a:cubicBezTo>
                    <a:cubicBezTo>
                      <a:pt x="4170" y="817"/>
                      <a:pt x="4033" y="954"/>
                      <a:pt x="3924" y="1090"/>
                    </a:cubicBezTo>
                    <a:cubicBezTo>
                      <a:pt x="3461" y="1662"/>
                      <a:pt x="3080" y="2316"/>
                      <a:pt x="2834" y="3025"/>
                    </a:cubicBezTo>
                    <a:cubicBezTo>
                      <a:pt x="2371" y="4414"/>
                      <a:pt x="2562" y="5995"/>
                      <a:pt x="3216" y="7248"/>
                    </a:cubicBezTo>
                    <a:cubicBezTo>
                      <a:pt x="3516" y="7847"/>
                      <a:pt x="3979" y="8447"/>
                      <a:pt x="4442" y="8883"/>
                    </a:cubicBezTo>
                    <a:cubicBezTo>
                      <a:pt x="4960" y="9319"/>
                      <a:pt x="5505" y="9700"/>
                      <a:pt x="6050" y="10000"/>
                    </a:cubicBezTo>
                    <a:cubicBezTo>
                      <a:pt x="7140" y="10627"/>
                      <a:pt x="8257" y="11117"/>
                      <a:pt x="9319" y="11444"/>
                    </a:cubicBezTo>
                    <a:cubicBezTo>
                      <a:pt x="10409" y="11771"/>
                      <a:pt x="11390" y="11907"/>
                      <a:pt x="12317" y="11989"/>
                    </a:cubicBezTo>
                    <a:cubicBezTo>
                      <a:pt x="12490" y="11999"/>
                      <a:pt x="12658" y="12004"/>
                      <a:pt x="12820" y="12004"/>
                    </a:cubicBezTo>
                    <a:cubicBezTo>
                      <a:pt x="13525" y="12004"/>
                      <a:pt x="14128" y="11919"/>
                      <a:pt x="14660" y="11853"/>
                    </a:cubicBezTo>
                    <a:cubicBezTo>
                      <a:pt x="15314" y="11717"/>
                      <a:pt x="15777" y="11526"/>
                      <a:pt x="16131" y="11444"/>
                    </a:cubicBezTo>
                    <a:lnTo>
                      <a:pt x="16649" y="11226"/>
                    </a:lnTo>
                    <a:cubicBezTo>
                      <a:pt x="16676" y="11226"/>
                      <a:pt x="16676" y="11199"/>
                      <a:pt x="16676" y="11172"/>
                    </a:cubicBezTo>
                    <a:cubicBezTo>
                      <a:pt x="16676" y="11144"/>
                      <a:pt x="16649" y="11144"/>
                      <a:pt x="16595" y="11144"/>
                    </a:cubicBezTo>
                    <a:lnTo>
                      <a:pt x="16104" y="11308"/>
                    </a:lnTo>
                    <a:cubicBezTo>
                      <a:pt x="15805" y="11417"/>
                      <a:pt x="15287" y="11526"/>
                      <a:pt x="14660" y="11635"/>
                    </a:cubicBezTo>
                    <a:cubicBezTo>
                      <a:pt x="14260" y="11708"/>
                      <a:pt x="13776" y="11744"/>
                      <a:pt x="13239" y="11744"/>
                    </a:cubicBezTo>
                    <a:cubicBezTo>
                      <a:pt x="12971" y="11744"/>
                      <a:pt x="12689" y="11735"/>
                      <a:pt x="12399" y="11717"/>
                    </a:cubicBezTo>
                    <a:cubicBezTo>
                      <a:pt x="11499" y="11689"/>
                      <a:pt x="10518" y="11471"/>
                      <a:pt x="9456" y="11172"/>
                    </a:cubicBezTo>
                    <a:cubicBezTo>
                      <a:pt x="8393" y="10845"/>
                      <a:pt x="7276" y="10463"/>
                      <a:pt x="6186" y="9837"/>
                    </a:cubicBezTo>
                    <a:cubicBezTo>
                      <a:pt x="5096" y="9264"/>
                      <a:pt x="4033" y="8365"/>
                      <a:pt x="3461" y="7139"/>
                    </a:cubicBezTo>
                    <a:cubicBezTo>
                      <a:pt x="2834" y="5940"/>
                      <a:pt x="2753" y="4496"/>
                      <a:pt x="3107" y="3134"/>
                    </a:cubicBezTo>
                    <a:cubicBezTo>
                      <a:pt x="3298" y="2452"/>
                      <a:pt x="3597" y="1771"/>
                      <a:pt x="4061" y="1226"/>
                    </a:cubicBezTo>
                    <a:cubicBezTo>
                      <a:pt x="4197" y="1090"/>
                      <a:pt x="4333" y="954"/>
                      <a:pt x="4415" y="736"/>
                    </a:cubicBezTo>
                    <a:cubicBezTo>
                      <a:pt x="4524" y="572"/>
                      <a:pt x="4524" y="300"/>
                      <a:pt x="4333" y="136"/>
                    </a:cubicBezTo>
                    <a:cubicBezTo>
                      <a:pt x="4279" y="27"/>
                      <a:pt x="4142" y="0"/>
                      <a:pt x="40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9"/>
              <p:cNvSpPr/>
              <p:nvPr/>
            </p:nvSpPr>
            <p:spPr>
              <a:xfrm>
                <a:off x="3381850" y="3219175"/>
                <a:ext cx="3120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6964" extrusionOk="0">
                    <a:moveTo>
                      <a:pt x="8415" y="1"/>
                    </a:moveTo>
                    <a:cubicBezTo>
                      <a:pt x="7460" y="1"/>
                      <a:pt x="6502" y="170"/>
                      <a:pt x="5668" y="519"/>
                    </a:cubicBezTo>
                    <a:cubicBezTo>
                      <a:pt x="4469" y="1010"/>
                      <a:pt x="3407" y="1746"/>
                      <a:pt x="2589" y="2563"/>
                    </a:cubicBezTo>
                    <a:cubicBezTo>
                      <a:pt x="1772" y="3408"/>
                      <a:pt x="1227" y="4389"/>
                      <a:pt x="845" y="5342"/>
                    </a:cubicBezTo>
                    <a:cubicBezTo>
                      <a:pt x="491" y="6323"/>
                      <a:pt x="246" y="7222"/>
                      <a:pt x="137" y="8040"/>
                    </a:cubicBezTo>
                    <a:cubicBezTo>
                      <a:pt x="28" y="8857"/>
                      <a:pt x="1" y="9566"/>
                      <a:pt x="28" y="10192"/>
                    </a:cubicBezTo>
                    <a:cubicBezTo>
                      <a:pt x="82" y="10765"/>
                      <a:pt x="137" y="11255"/>
                      <a:pt x="219" y="11555"/>
                    </a:cubicBezTo>
                    <a:cubicBezTo>
                      <a:pt x="273" y="11855"/>
                      <a:pt x="300" y="12045"/>
                      <a:pt x="300" y="12045"/>
                    </a:cubicBezTo>
                    <a:cubicBezTo>
                      <a:pt x="300" y="12073"/>
                      <a:pt x="355" y="12100"/>
                      <a:pt x="437" y="12182"/>
                    </a:cubicBezTo>
                    <a:cubicBezTo>
                      <a:pt x="491" y="12182"/>
                      <a:pt x="491" y="12127"/>
                      <a:pt x="491" y="12100"/>
                    </a:cubicBezTo>
                    <a:cubicBezTo>
                      <a:pt x="491" y="12100"/>
                      <a:pt x="437" y="11936"/>
                      <a:pt x="382" y="11637"/>
                    </a:cubicBezTo>
                    <a:cubicBezTo>
                      <a:pt x="300" y="11310"/>
                      <a:pt x="273" y="10846"/>
                      <a:pt x="246" y="10274"/>
                    </a:cubicBezTo>
                    <a:cubicBezTo>
                      <a:pt x="246" y="9675"/>
                      <a:pt x="273" y="8966"/>
                      <a:pt x="382" y="8149"/>
                    </a:cubicBezTo>
                    <a:cubicBezTo>
                      <a:pt x="518" y="7331"/>
                      <a:pt x="682" y="6459"/>
                      <a:pt x="1063" y="5506"/>
                    </a:cubicBezTo>
                    <a:cubicBezTo>
                      <a:pt x="1390" y="4552"/>
                      <a:pt x="1935" y="3544"/>
                      <a:pt x="2725" y="2726"/>
                    </a:cubicBezTo>
                    <a:cubicBezTo>
                      <a:pt x="3134" y="2318"/>
                      <a:pt x="3625" y="1964"/>
                      <a:pt x="4115" y="1637"/>
                    </a:cubicBezTo>
                    <a:cubicBezTo>
                      <a:pt x="4633" y="1337"/>
                      <a:pt x="5205" y="1092"/>
                      <a:pt x="5804" y="901"/>
                    </a:cubicBezTo>
                    <a:cubicBezTo>
                      <a:pt x="6697" y="610"/>
                      <a:pt x="7669" y="399"/>
                      <a:pt x="8647" y="399"/>
                    </a:cubicBezTo>
                    <a:cubicBezTo>
                      <a:pt x="8953" y="399"/>
                      <a:pt x="9260" y="419"/>
                      <a:pt x="9565" y="465"/>
                    </a:cubicBezTo>
                    <a:cubicBezTo>
                      <a:pt x="10219" y="547"/>
                      <a:pt x="10900" y="683"/>
                      <a:pt x="11472" y="955"/>
                    </a:cubicBezTo>
                    <a:cubicBezTo>
                      <a:pt x="11745" y="1092"/>
                      <a:pt x="12017" y="1282"/>
                      <a:pt x="12126" y="1555"/>
                    </a:cubicBezTo>
                    <a:cubicBezTo>
                      <a:pt x="12235" y="1827"/>
                      <a:pt x="12099" y="2154"/>
                      <a:pt x="11854" y="2290"/>
                    </a:cubicBezTo>
                    <a:cubicBezTo>
                      <a:pt x="11717" y="2372"/>
                      <a:pt x="11581" y="2372"/>
                      <a:pt x="11418" y="2399"/>
                    </a:cubicBezTo>
                    <a:cubicBezTo>
                      <a:pt x="11254" y="2399"/>
                      <a:pt x="11063" y="2427"/>
                      <a:pt x="10900" y="2427"/>
                    </a:cubicBezTo>
                    <a:lnTo>
                      <a:pt x="9892" y="2427"/>
                    </a:lnTo>
                    <a:cubicBezTo>
                      <a:pt x="9502" y="2427"/>
                      <a:pt x="9113" y="2409"/>
                      <a:pt x="8724" y="2409"/>
                    </a:cubicBezTo>
                    <a:cubicBezTo>
                      <a:pt x="8432" y="2409"/>
                      <a:pt x="8140" y="2419"/>
                      <a:pt x="7848" y="2454"/>
                    </a:cubicBezTo>
                    <a:cubicBezTo>
                      <a:pt x="6486" y="2645"/>
                      <a:pt x="5259" y="3353"/>
                      <a:pt x="4306" y="4198"/>
                    </a:cubicBezTo>
                    <a:cubicBezTo>
                      <a:pt x="3352" y="5043"/>
                      <a:pt x="2616" y="6105"/>
                      <a:pt x="2180" y="7195"/>
                    </a:cubicBezTo>
                    <a:cubicBezTo>
                      <a:pt x="1717" y="8285"/>
                      <a:pt x="1445" y="9375"/>
                      <a:pt x="1363" y="10410"/>
                    </a:cubicBezTo>
                    <a:cubicBezTo>
                      <a:pt x="1309" y="11419"/>
                      <a:pt x="1363" y="12372"/>
                      <a:pt x="1472" y="13190"/>
                    </a:cubicBezTo>
                    <a:cubicBezTo>
                      <a:pt x="1581" y="14007"/>
                      <a:pt x="1744" y="14716"/>
                      <a:pt x="1908" y="15315"/>
                    </a:cubicBezTo>
                    <a:cubicBezTo>
                      <a:pt x="2071" y="15887"/>
                      <a:pt x="2317" y="16296"/>
                      <a:pt x="2480" y="16568"/>
                    </a:cubicBezTo>
                    <a:cubicBezTo>
                      <a:pt x="2671" y="16786"/>
                      <a:pt x="2807" y="16923"/>
                      <a:pt x="2807" y="16923"/>
                    </a:cubicBezTo>
                    <a:cubicBezTo>
                      <a:pt x="2821" y="16950"/>
                      <a:pt x="2834" y="16964"/>
                      <a:pt x="2848" y="16964"/>
                    </a:cubicBezTo>
                    <a:cubicBezTo>
                      <a:pt x="2862" y="16964"/>
                      <a:pt x="2875" y="16950"/>
                      <a:pt x="2889" y="16923"/>
                    </a:cubicBezTo>
                    <a:cubicBezTo>
                      <a:pt x="2943" y="16895"/>
                      <a:pt x="2943" y="16868"/>
                      <a:pt x="2889" y="16841"/>
                    </a:cubicBezTo>
                    <a:cubicBezTo>
                      <a:pt x="2889" y="16841"/>
                      <a:pt x="2807" y="16732"/>
                      <a:pt x="2616" y="16459"/>
                    </a:cubicBezTo>
                    <a:cubicBezTo>
                      <a:pt x="2453" y="16187"/>
                      <a:pt x="2262" y="15778"/>
                      <a:pt x="2126" y="15206"/>
                    </a:cubicBezTo>
                    <a:cubicBezTo>
                      <a:pt x="1990" y="14661"/>
                      <a:pt x="1853" y="13953"/>
                      <a:pt x="1744" y="13135"/>
                    </a:cubicBezTo>
                    <a:cubicBezTo>
                      <a:pt x="1636" y="12345"/>
                      <a:pt x="1608" y="11391"/>
                      <a:pt x="1663" y="10410"/>
                    </a:cubicBezTo>
                    <a:cubicBezTo>
                      <a:pt x="1744" y="9402"/>
                      <a:pt x="1908" y="8312"/>
                      <a:pt x="2344" y="7277"/>
                    </a:cubicBezTo>
                    <a:cubicBezTo>
                      <a:pt x="2753" y="6214"/>
                      <a:pt x="3488" y="5179"/>
                      <a:pt x="4442" y="4361"/>
                    </a:cubicBezTo>
                    <a:cubicBezTo>
                      <a:pt x="5396" y="3544"/>
                      <a:pt x="6540" y="2944"/>
                      <a:pt x="7848" y="2699"/>
                    </a:cubicBezTo>
                    <a:cubicBezTo>
                      <a:pt x="8148" y="2617"/>
                      <a:pt x="8529" y="2590"/>
                      <a:pt x="8829" y="2590"/>
                    </a:cubicBezTo>
                    <a:cubicBezTo>
                      <a:pt x="8938" y="2581"/>
                      <a:pt x="9050" y="2578"/>
                      <a:pt x="9163" y="2578"/>
                    </a:cubicBezTo>
                    <a:cubicBezTo>
                      <a:pt x="9389" y="2578"/>
                      <a:pt x="9619" y="2590"/>
                      <a:pt x="9837" y="2590"/>
                    </a:cubicBezTo>
                    <a:lnTo>
                      <a:pt x="10873" y="2590"/>
                    </a:lnTo>
                    <a:cubicBezTo>
                      <a:pt x="11036" y="2590"/>
                      <a:pt x="11200" y="2563"/>
                      <a:pt x="11390" y="2563"/>
                    </a:cubicBezTo>
                    <a:cubicBezTo>
                      <a:pt x="11554" y="2563"/>
                      <a:pt x="11745" y="2536"/>
                      <a:pt x="11935" y="2427"/>
                    </a:cubicBezTo>
                    <a:cubicBezTo>
                      <a:pt x="12262" y="2236"/>
                      <a:pt x="12480" y="1773"/>
                      <a:pt x="12344" y="1391"/>
                    </a:cubicBezTo>
                    <a:cubicBezTo>
                      <a:pt x="12289" y="1310"/>
                      <a:pt x="12235" y="1201"/>
                      <a:pt x="12208" y="1119"/>
                    </a:cubicBezTo>
                    <a:cubicBezTo>
                      <a:pt x="12126" y="1037"/>
                      <a:pt x="12071" y="983"/>
                      <a:pt x="11990" y="928"/>
                    </a:cubicBezTo>
                    <a:cubicBezTo>
                      <a:pt x="11854" y="792"/>
                      <a:pt x="11717" y="683"/>
                      <a:pt x="11554" y="628"/>
                    </a:cubicBezTo>
                    <a:cubicBezTo>
                      <a:pt x="10900" y="301"/>
                      <a:pt x="10246" y="192"/>
                      <a:pt x="9565" y="83"/>
                    </a:cubicBezTo>
                    <a:cubicBezTo>
                      <a:pt x="9188" y="28"/>
                      <a:pt x="8802" y="1"/>
                      <a:pt x="841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19"/>
              <p:cNvSpPr/>
              <p:nvPr/>
            </p:nvSpPr>
            <p:spPr>
              <a:xfrm>
                <a:off x="3650925" y="2952850"/>
                <a:ext cx="4952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7580" extrusionOk="0">
                    <a:moveTo>
                      <a:pt x="7194" y="1"/>
                    </a:moveTo>
                    <a:cubicBezTo>
                      <a:pt x="6649" y="28"/>
                      <a:pt x="5913" y="28"/>
                      <a:pt x="5150" y="164"/>
                    </a:cubicBezTo>
                    <a:cubicBezTo>
                      <a:pt x="4360" y="300"/>
                      <a:pt x="3461" y="518"/>
                      <a:pt x="2589" y="982"/>
                    </a:cubicBezTo>
                    <a:cubicBezTo>
                      <a:pt x="2153" y="1200"/>
                      <a:pt x="1690" y="1499"/>
                      <a:pt x="1336" y="1881"/>
                    </a:cubicBezTo>
                    <a:cubicBezTo>
                      <a:pt x="927" y="2262"/>
                      <a:pt x="573" y="2698"/>
                      <a:pt x="328" y="3243"/>
                    </a:cubicBezTo>
                    <a:cubicBezTo>
                      <a:pt x="110" y="3761"/>
                      <a:pt x="1" y="4388"/>
                      <a:pt x="191" y="4987"/>
                    </a:cubicBezTo>
                    <a:cubicBezTo>
                      <a:pt x="300" y="5260"/>
                      <a:pt x="437" y="5532"/>
                      <a:pt x="573" y="5805"/>
                    </a:cubicBezTo>
                    <a:cubicBezTo>
                      <a:pt x="709" y="6077"/>
                      <a:pt x="873" y="6349"/>
                      <a:pt x="1063" y="6567"/>
                    </a:cubicBezTo>
                    <a:cubicBezTo>
                      <a:pt x="1227" y="6840"/>
                      <a:pt x="1472" y="7085"/>
                      <a:pt x="1744" y="7249"/>
                    </a:cubicBezTo>
                    <a:cubicBezTo>
                      <a:pt x="2017" y="7467"/>
                      <a:pt x="2344" y="7576"/>
                      <a:pt x="2698" y="7576"/>
                    </a:cubicBezTo>
                    <a:cubicBezTo>
                      <a:pt x="2726" y="7578"/>
                      <a:pt x="2754" y="7579"/>
                      <a:pt x="2782" y="7579"/>
                    </a:cubicBezTo>
                    <a:cubicBezTo>
                      <a:pt x="3084" y="7579"/>
                      <a:pt x="3402" y="7446"/>
                      <a:pt x="3652" y="7221"/>
                    </a:cubicBezTo>
                    <a:cubicBezTo>
                      <a:pt x="3788" y="7112"/>
                      <a:pt x="3924" y="6949"/>
                      <a:pt x="3924" y="6704"/>
                    </a:cubicBezTo>
                    <a:cubicBezTo>
                      <a:pt x="3924" y="6486"/>
                      <a:pt x="3788" y="6295"/>
                      <a:pt x="3597" y="6213"/>
                    </a:cubicBezTo>
                    <a:cubicBezTo>
                      <a:pt x="3461" y="6104"/>
                      <a:pt x="3270" y="6077"/>
                      <a:pt x="3107" y="6077"/>
                    </a:cubicBezTo>
                    <a:cubicBezTo>
                      <a:pt x="2916" y="6077"/>
                      <a:pt x="2780" y="6104"/>
                      <a:pt x="2616" y="6104"/>
                    </a:cubicBezTo>
                    <a:cubicBezTo>
                      <a:pt x="2317" y="6104"/>
                      <a:pt x="2017" y="5968"/>
                      <a:pt x="1799" y="5750"/>
                    </a:cubicBezTo>
                    <a:cubicBezTo>
                      <a:pt x="1581" y="5532"/>
                      <a:pt x="1445" y="5260"/>
                      <a:pt x="1390" y="4933"/>
                    </a:cubicBezTo>
                    <a:cubicBezTo>
                      <a:pt x="1336" y="4660"/>
                      <a:pt x="1390" y="4333"/>
                      <a:pt x="1499" y="4061"/>
                    </a:cubicBezTo>
                    <a:cubicBezTo>
                      <a:pt x="1717" y="3488"/>
                      <a:pt x="2153" y="2998"/>
                      <a:pt x="2616" y="2589"/>
                    </a:cubicBezTo>
                    <a:cubicBezTo>
                      <a:pt x="3107" y="2181"/>
                      <a:pt x="3679" y="1881"/>
                      <a:pt x="4251" y="1663"/>
                    </a:cubicBezTo>
                    <a:cubicBezTo>
                      <a:pt x="4998" y="1402"/>
                      <a:pt x="5778" y="1297"/>
                      <a:pt x="6555" y="1297"/>
                    </a:cubicBezTo>
                    <a:cubicBezTo>
                      <a:pt x="6998" y="1297"/>
                      <a:pt x="7440" y="1331"/>
                      <a:pt x="7875" y="1390"/>
                    </a:cubicBezTo>
                    <a:cubicBezTo>
                      <a:pt x="9074" y="1581"/>
                      <a:pt x="10191" y="1908"/>
                      <a:pt x="11172" y="2426"/>
                    </a:cubicBezTo>
                    <a:cubicBezTo>
                      <a:pt x="12153" y="2889"/>
                      <a:pt x="13052" y="3488"/>
                      <a:pt x="13870" y="3979"/>
                    </a:cubicBezTo>
                    <a:cubicBezTo>
                      <a:pt x="14687" y="4524"/>
                      <a:pt x="15423" y="5014"/>
                      <a:pt x="16104" y="5423"/>
                    </a:cubicBezTo>
                    <a:cubicBezTo>
                      <a:pt x="16785" y="5832"/>
                      <a:pt x="17439" y="6132"/>
                      <a:pt x="17984" y="6295"/>
                    </a:cubicBezTo>
                    <a:cubicBezTo>
                      <a:pt x="18371" y="6411"/>
                      <a:pt x="18731" y="6445"/>
                      <a:pt x="19014" y="6445"/>
                    </a:cubicBezTo>
                    <a:cubicBezTo>
                      <a:pt x="19130" y="6445"/>
                      <a:pt x="19233" y="6439"/>
                      <a:pt x="19319" y="6431"/>
                    </a:cubicBezTo>
                    <a:cubicBezTo>
                      <a:pt x="19456" y="6404"/>
                      <a:pt x="19592" y="6404"/>
                      <a:pt x="19646" y="6377"/>
                    </a:cubicBezTo>
                    <a:cubicBezTo>
                      <a:pt x="19728" y="6349"/>
                      <a:pt x="19755" y="6349"/>
                      <a:pt x="19755" y="6349"/>
                    </a:cubicBezTo>
                    <a:cubicBezTo>
                      <a:pt x="19783" y="6295"/>
                      <a:pt x="19783" y="6268"/>
                      <a:pt x="19810" y="6050"/>
                    </a:cubicBezTo>
                    <a:cubicBezTo>
                      <a:pt x="19810" y="6023"/>
                      <a:pt x="19783" y="6023"/>
                      <a:pt x="19755" y="6023"/>
                    </a:cubicBezTo>
                    <a:cubicBezTo>
                      <a:pt x="19755" y="6023"/>
                      <a:pt x="19728" y="6023"/>
                      <a:pt x="19646" y="6050"/>
                    </a:cubicBezTo>
                    <a:cubicBezTo>
                      <a:pt x="19537" y="6104"/>
                      <a:pt x="19456" y="6104"/>
                      <a:pt x="19319" y="6132"/>
                    </a:cubicBezTo>
                    <a:cubicBezTo>
                      <a:pt x="19261" y="6137"/>
                      <a:pt x="19193" y="6141"/>
                      <a:pt x="19118" y="6141"/>
                    </a:cubicBezTo>
                    <a:cubicBezTo>
                      <a:pt x="18844" y="6141"/>
                      <a:pt x="18466" y="6096"/>
                      <a:pt x="18039" y="5968"/>
                    </a:cubicBezTo>
                    <a:cubicBezTo>
                      <a:pt x="17494" y="5777"/>
                      <a:pt x="16922" y="5478"/>
                      <a:pt x="16240" y="5069"/>
                    </a:cubicBezTo>
                    <a:cubicBezTo>
                      <a:pt x="15559" y="4660"/>
                      <a:pt x="14824" y="4197"/>
                      <a:pt x="14006" y="3679"/>
                    </a:cubicBezTo>
                    <a:cubicBezTo>
                      <a:pt x="13189" y="3134"/>
                      <a:pt x="12289" y="2589"/>
                      <a:pt x="11281" y="2099"/>
                    </a:cubicBezTo>
                    <a:cubicBezTo>
                      <a:pt x="10764" y="1881"/>
                      <a:pt x="10219" y="1636"/>
                      <a:pt x="9674" y="1418"/>
                    </a:cubicBezTo>
                    <a:cubicBezTo>
                      <a:pt x="9129" y="1227"/>
                      <a:pt x="8556" y="1009"/>
                      <a:pt x="7930" y="927"/>
                    </a:cubicBezTo>
                    <a:cubicBezTo>
                      <a:pt x="7521" y="854"/>
                      <a:pt x="7100" y="818"/>
                      <a:pt x="6675" y="818"/>
                    </a:cubicBezTo>
                    <a:cubicBezTo>
                      <a:pt x="5826" y="818"/>
                      <a:pt x="4960" y="963"/>
                      <a:pt x="4142" y="1254"/>
                    </a:cubicBezTo>
                    <a:cubicBezTo>
                      <a:pt x="3543" y="1499"/>
                      <a:pt x="2971" y="1826"/>
                      <a:pt x="2453" y="2235"/>
                    </a:cubicBezTo>
                    <a:cubicBezTo>
                      <a:pt x="1935" y="2698"/>
                      <a:pt x="1499" y="3189"/>
                      <a:pt x="1254" y="3843"/>
                    </a:cubicBezTo>
                    <a:cubicBezTo>
                      <a:pt x="1145" y="4197"/>
                      <a:pt x="1091" y="4524"/>
                      <a:pt x="1145" y="4878"/>
                    </a:cubicBezTo>
                    <a:cubicBezTo>
                      <a:pt x="1227" y="5178"/>
                      <a:pt x="1390" y="5505"/>
                      <a:pt x="1635" y="5750"/>
                    </a:cubicBezTo>
                    <a:cubicBezTo>
                      <a:pt x="1881" y="5995"/>
                      <a:pt x="2208" y="6159"/>
                      <a:pt x="2562" y="6159"/>
                    </a:cubicBezTo>
                    <a:cubicBezTo>
                      <a:pt x="2637" y="6159"/>
                      <a:pt x="2713" y="6157"/>
                      <a:pt x="2790" y="6157"/>
                    </a:cubicBezTo>
                    <a:cubicBezTo>
                      <a:pt x="3018" y="6157"/>
                      <a:pt x="3243" y="6172"/>
                      <a:pt x="3407" y="6295"/>
                    </a:cubicBezTo>
                    <a:cubicBezTo>
                      <a:pt x="3516" y="6377"/>
                      <a:pt x="3570" y="6458"/>
                      <a:pt x="3570" y="6567"/>
                    </a:cubicBezTo>
                    <a:cubicBezTo>
                      <a:pt x="3570" y="6676"/>
                      <a:pt x="3516" y="6785"/>
                      <a:pt x="3407" y="6867"/>
                    </a:cubicBezTo>
                    <a:cubicBezTo>
                      <a:pt x="3243" y="7058"/>
                      <a:pt x="2916" y="7140"/>
                      <a:pt x="2644" y="7140"/>
                    </a:cubicBezTo>
                    <a:cubicBezTo>
                      <a:pt x="2344" y="7140"/>
                      <a:pt x="2071" y="7085"/>
                      <a:pt x="1826" y="6922"/>
                    </a:cubicBezTo>
                    <a:cubicBezTo>
                      <a:pt x="1608" y="6785"/>
                      <a:pt x="1390" y="6567"/>
                      <a:pt x="1227" y="6322"/>
                    </a:cubicBezTo>
                    <a:cubicBezTo>
                      <a:pt x="1063" y="6104"/>
                      <a:pt x="873" y="5859"/>
                      <a:pt x="736" y="5587"/>
                    </a:cubicBezTo>
                    <a:cubicBezTo>
                      <a:pt x="600" y="5341"/>
                      <a:pt x="464" y="5069"/>
                      <a:pt x="409" y="4796"/>
                    </a:cubicBezTo>
                    <a:cubicBezTo>
                      <a:pt x="246" y="4251"/>
                      <a:pt x="300" y="3679"/>
                      <a:pt x="518" y="3189"/>
                    </a:cubicBezTo>
                    <a:cubicBezTo>
                      <a:pt x="954" y="2208"/>
                      <a:pt x="1881" y="1608"/>
                      <a:pt x="2698" y="1145"/>
                    </a:cubicBezTo>
                    <a:cubicBezTo>
                      <a:pt x="3516" y="709"/>
                      <a:pt x="4360" y="464"/>
                      <a:pt x="5150" y="328"/>
                    </a:cubicBezTo>
                    <a:cubicBezTo>
                      <a:pt x="5886" y="191"/>
                      <a:pt x="6567" y="164"/>
                      <a:pt x="7140" y="137"/>
                    </a:cubicBezTo>
                    <a:cubicBezTo>
                      <a:pt x="7739" y="110"/>
                      <a:pt x="8175" y="110"/>
                      <a:pt x="8475" y="110"/>
                    </a:cubicBezTo>
                    <a:lnTo>
                      <a:pt x="8693" y="110"/>
                    </a:lnTo>
                    <a:cubicBezTo>
                      <a:pt x="8725" y="110"/>
                      <a:pt x="8752" y="106"/>
                      <a:pt x="8774" y="100"/>
                    </a:cubicBezTo>
                    <a:lnTo>
                      <a:pt x="8774" y="100"/>
                    </a:lnTo>
                    <a:lnTo>
                      <a:pt x="8774" y="110"/>
                    </a:lnTo>
                    <a:cubicBezTo>
                      <a:pt x="8774" y="137"/>
                      <a:pt x="8774" y="137"/>
                      <a:pt x="8829" y="164"/>
                    </a:cubicBezTo>
                    <a:cubicBezTo>
                      <a:pt x="8838" y="173"/>
                      <a:pt x="8847" y="176"/>
                      <a:pt x="8855" y="176"/>
                    </a:cubicBezTo>
                    <a:cubicBezTo>
                      <a:pt x="8871" y="176"/>
                      <a:pt x="8883" y="164"/>
                      <a:pt x="8883" y="164"/>
                    </a:cubicBezTo>
                    <a:cubicBezTo>
                      <a:pt x="8883" y="137"/>
                      <a:pt x="8911" y="137"/>
                      <a:pt x="8911" y="110"/>
                    </a:cubicBezTo>
                    <a:cubicBezTo>
                      <a:pt x="8911" y="110"/>
                      <a:pt x="8965" y="82"/>
                      <a:pt x="8911" y="28"/>
                    </a:cubicBezTo>
                    <a:lnTo>
                      <a:pt x="8883" y="1"/>
                    </a:lnTo>
                    <a:cubicBezTo>
                      <a:pt x="8876" y="1"/>
                      <a:pt x="8869" y="1"/>
                      <a:pt x="8862" y="1"/>
                    </a:cubicBezTo>
                    <a:lnTo>
                      <a:pt x="8862" y="1"/>
                    </a:lnTo>
                    <a:cubicBezTo>
                      <a:pt x="8860" y="1"/>
                      <a:pt x="8858" y="1"/>
                      <a:pt x="8856" y="1"/>
                    </a:cubicBezTo>
                    <a:cubicBezTo>
                      <a:pt x="8853" y="1"/>
                      <a:pt x="8849" y="1"/>
                      <a:pt x="8845" y="2"/>
                    </a:cubicBezTo>
                    <a:lnTo>
                      <a:pt x="8845" y="2"/>
                    </a:lnTo>
                    <a:cubicBezTo>
                      <a:pt x="8767" y="7"/>
                      <a:pt x="8744" y="28"/>
                      <a:pt x="8720" y="28"/>
                    </a:cubicBezTo>
                    <a:lnTo>
                      <a:pt x="8502" y="28"/>
                    </a:lnTo>
                    <a:cubicBezTo>
                      <a:pt x="8202" y="28"/>
                      <a:pt x="7766" y="1"/>
                      <a:pt x="719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9"/>
              <p:cNvSpPr/>
              <p:nvPr/>
            </p:nvSpPr>
            <p:spPr>
              <a:xfrm>
                <a:off x="3392075" y="3064750"/>
                <a:ext cx="143750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7732" extrusionOk="0">
                    <a:moveTo>
                      <a:pt x="4786" y="0"/>
                    </a:moveTo>
                    <a:cubicBezTo>
                      <a:pt x="4769" y="0"/>
                      <a:pt x="4755" y="7"/>
                      <a:pt x="4742" y="21"/>
                    </a:cubicBezTo>
                    <a:cubicBezTo>
                      <a:pt x="4742" y="21"/>
                      <a:pt x="4605" y="157"/>
                      <a:pt x="4333" y="402"/>
                    </a:cubicBezTo>
                    <a:cubicBezTo>
                      <a:pt x="4197" y="538"/>
                      <a:pt x="4060" y="675"/>
                      <a:pt x="3897" y="865"/>
                    </a:cubicBezTo>
                    <a:cubicBezTo>
                      <a:pt x="3706" y="1083"/>
                      <a:pt x="3570" y="1329"/>
                      <a:pt x="3488" y="1628"/>
                    </a:cubicBezTo>
                    <a:cubicBezTo>
                      <a:pt x="3379" y="1928"/>
                      <a:pt x="3352" y="2282"/>
                      <a:pt x="3406" y="2636"/>
                    </a:cubicBezTo>
                    <a:cubicBezTo>
                      <a:pt x="3434" y="2827"/>
                      <a:pt x="3515" y="2991"/>
                      <a:pt x="3624" y="3154"/>
                    </a:cubicBezTo>
                    <a:cubicBezTo>
                      <a:pt x="3706" y="3318"/>
                      <a:pt x="3842" y="3454"/>
                      <a:pt x="4033" y="3590"/>
                    </a:cubicBezTo>
                    <a:cubicBezTo>
                      <a:pt x="4199" y="3709"/>
                      <a:pt x="4407" y="3786"/>
                      <a:pt x="4583" y="3786"/>
                    </a:cubicBezTo>
                    <a:cubicBezTo>
                      <a:pt x="4610" y="3786"/>
                      <a:pt x="4635" y="3784"/>
                      <a:pt x="4660" y="3781"/>
                    </a:cubicBezTo>
                    <a:cubicBezTo>
                      <a:pt x="4819" y="3741"/>
                      <a:pt x="4964" y="3716"/>
                      <a:pt x="5084" y="3716"/>
                    </a:cubicBezTo>
                    <a:cubicBezTo>
                      <a:pt x="5128" y="3716"/>
                      <a:pt x="5168" y="3719"/>
                      <a:pt x="5205" y="3726"/>
                    </a:cubicBezTo>
                    <a:cubicBezTo>
                      <a:pt x="5341" y="3781"/>
                      <a:pt x="5477" y="3863"/>
                      <a:pt x="5450" y="3999"/>
                    </a:cubicBezTo>
                    <a:cubicBezTo>
                      <a:pt x="5450" y="4108"/>
                      <a:pt x="5286" y="4217"/>
                      <a:pt x="5123" y="4271"/>
                    </a:cubicBezTo>
                    <a:cubicBezTo>
                      <a:pt x="4932" y="4353"/>
                      <a:pt x="4742" y="4380"/>
                      <a:pt x="4524" y="4408"/>
                    </a:cubicBezTo>
                    <a:cubicBezTo>
                      <a:pt x="4333" y="4462"/>
                      <a:pt x="4115" y="4462"/>
                      <a:pt x="3924" y="4489"/>
                    </a:cubicBezTo>
                    <a:cubicBezTo>
                      <a:pt x="3515" y="4544"/>
                      <a:pt x="3134" y="4735"/>
                      <a:pt x="2807" y="4871"/>
                    </a:cubicBezTo>
                    <a:cubicBezTo>
                      <a:pt x="2453" y="5007"/>
                      <a:pt x="2153" y="5198"/>
                      <a:pt x="1853" y="5361"/>
                    </a:cubicBezTo>
                    <a:cubicBezTo>
                      <a:pt x="1526" y="5579"/>
                      <a:pt x="1227" y="5715"/>
                      <a:pt x="981" y="5906"/>
                    </a:cubicBezTo>
                    <a:cubicBezTo>
                      <a:pt x="518" y="6315"/>
                      <a:pt x="218" y="6724"/>
                      <a:pt x="82" y="7105"/>
                    </a:cubicBezTo>
                    <a:cubicBezTo>
                      <a:pt x="28" y="7269"/>
                      <a:pt x="0" y="7405"/>
                      <a:pt x="0" y="7514"/>
                    </a:cubicBezTo>
                    <a:lnTo>
                      <a:pt x="0" y="7650"/>
                    </a:lnTo>
                    <a:cubicBezTo>
                      <a:pt x="0" y="7677"/>
                      <a:pt x="28" y="7732"/>
                      <a:pt x="82" y="7732"/>
                    </a:cubicBezTo>
                    <a:cubicBezTo>
                      <a:pt x="109" y="7732"/>
                      <a:pt x="137" y="7677"/>
                      <a:pt x="137" y="7650"/>
                    </a:cubicBezTo>
                    <a:cubicBezTo>
                      <a:pt x="137" y="7650"/>
                      <a:pt x="164" y="7623"/>
                      <a:pt x="164" y="7514"/>
                    </a:cubicBezTo>
                    <a:cubicBezTo>
                      <a:pt x="218" y="7405"/>
                      <a:pt x="246" y="7269"/>
                      <a:pt x="300" y="7132"/>
                    </a:cubicBezTo>
                    <a:cubicBezTo>
                      <a:pt x="436" y="6833"/>
                      <a:pt x="763" y="6451"/>
                      <a:pt x="1227" y="6124"/>
                    </a:cubicBezTo>
                    <a:cubicBezTo>
                      <a:pt x="1472" y="5961"/>
                      <a:pt x="1662" y="5715"/>
                      <a:pt x="1989" y="5552"/>
                    </a:cubicBezTo>
                    <a:cubicBezTo>
                      <a:pt x="2262" y="5361"/>
                      <a:pt x="2589" y="5198"/>
                      <a:pt x="2943" y="5062"/>
                    </a:cubicBezTo>
                    <a:cubicBezTo>
                      <a:pt x="3270" y="4925"/>
                      <a:pt x="3652" y="4871"/>
                      <a:pt x="4033" y="4735"/>
                    </a:cubicBezTo>
                    <a:cubicBezTo>
                      <a:pt x="4224" y="4653"/>
                      <a:pt x="4387" y="4598"/>
                      <a:pt x="4605" y="4544"/>
                    </a:cubicBezTo>
                    <a:cubicBezTo>
                      <a:pt x="4796" y="4517"/>
                      <a:pt x="5014" y="4517"/>
                      <a:pt x="5205" y="4489"/>
                    </a:cubicBezTo>
                    <a:cubicBezTo>
                      <a:pt x="5314" y="4462"/>
                      <a:pt x="5423" y="4408"/>
                      <a:pt x="5532" y="4353"/>
                    </a:cubicBezTo>
                    <a:cubicBezTo>
                      <a:pt x="5613" y="4271"/>
                      <a:pt x="5722" y="4190"/>
                      <a:pt x="5750" y="3999"/>
                    </a:cubicBezTo>
                    <a:lnTo>
                      <a:pt x="5750" y="3917"/>
                    </a:lnTo>
                    <a:cubicBezTo>
                      <a:pt x="5722" y="3863"/>
                      <a:pt x="5722" y="3835"/>
                      <a:pt x="5722" y="3808"/>
                    </a:cubicBezTo>
                    <a:cubicBezTo>
                      <a:pt x="5695" y="3726"/>
                      <a:pt x="5641" y="3672"/>
                      <a:pt x="5613" y="3645"/>
                    </a:cubicBezTo>
                    <a:cubicBezTo>
                      <a:pt x="5559" y="3536"/>
                      <a:pt x="5423" y="3454"/>
                      <a:pt x="5314" y="3427"/>
                    </a:cubicBezTo>
                    <a:cubicBezTo>
                      <a:pt x="5191" y="3399"/>
                      <a:pt x="5082" y="3393"/>
                      <a:pt x="4980" y="3393"/>
                    </a:cubicBezTo>
                    <a:cubicBezTo>
                      <a:pt x="4878" y="3393"/>
                      <a:pt x="4782" y="3399"/>
                      <a:pt x="4687" y="3399"/>
                    </a:cubicBezTo>
                    <a:cubicBezTo>
                      <a:pt x="4524" y="3399"/>
                      <a:pt x="4360" y="3372"/>
                      <a:pt x="4224" y="3290"/>
                    </a:cubicBezTo>
                    <a:cubicBezTo>
                      <a:pt x="4060" y="3236"/>
                      <a:pt x="3924" y="3127"/>
                      <a:pt x="3815" y="2991"/>
                    </a:cubicBezTo>
                    <a:cubicBezTo>
                      <a:pt x="3706" y="2854"/>
                      <a:pt x="3652" y="2718"/>
                      <a:pt x="3597" y="2555"/>
                    </a:cubicBezTo>
                    <a:cubicBezTo>
                      <a:pt x="3543" y="2200"/>
                      <a:pt x="3597" y="1901"/>
                      <a:pt x="3706" y="1628"/>
                    </a:cubicBezTo>
                    <a:cubicBezTo>
                      <a:pt x="3924" y="1111"/>
                      <a:pt x="4251" y="729"/>
                      <a:pt x="4496" y="457"/>
                    </a:cubicBezTo>
                    <a:cubicBezTo>
                      <a:pt x="4742" y="184"/>
                      <a:pt x="4878" y="48"/>
                      <a:pt x="4878" y="48"/>
                    </a:cubicBezTo>
                    <a:cubicBezTo>
                      <a:pt x="4905" y="48"/>
                      <a:pt x="4905" y="21"/>
                      <a:pt x="4850" y="21"/>
                    </a:cubicBezTo>
                    <a:cubicBezTo>
                      <a:pt x="4823" y="7"/>
                      <a:pt x="4803" y="0"/>
                      <a:pt x="47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9"/>
              <p:cNvSpPr/>
              <p:nvPr/>
            </p:nvSpPr>
            <p:spPr>
              <a:xfrm>
                <a:off x="3511275" y="3361900"/>
                <a:ext cx="124700" cy="201775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8071" extrusionOk="0">
                    <a:moveTo>
                      <a:pt x="3310" y="1"/>
                    </a:moveTo>
                    <a:cubicBezTo>
                      <a:pt x="3088" y="1"/>
                      <a:pt x="2844" y="30"/>
                      <a:pt x="2562" y="124"/>
                    </a:cubicBezTo>
                    <a:cubicBezTo>
                      <a:pt x="2453" y="151"/>
                      <a:pt x="2344" y="233"/>
                      <a:pt x="2235" y="260"/>
                    </a:cubicBezTo>
                    <a:cubicBezTo>
                      <a:pt x="2153" y="314"/>
                      <a:pt x="2044" y="369"/>
                      <a:pt x="1935" y="423"/>
                    </a:cubicBezTo>
                    <a:cubicBezTo>
                      <a:pt x="1745" y="560"/>
                      <a:pt x="1527" y="723"/>
                      <a:pt x="1363" y="914"/>
                    </a:cubicBezTo>
                    <a:cubicBezTo>
                      <a:pt x="1009" y="1241"/>
                      <a:pt x="791" y="1759"/>
                      <a:pt x="546" y="2276"/>
                    </a:cubicBezTo>
                    <a:cubicBezTo>
                      <a:pt x="355" y="2767"/>
                      <a:pt x="164" y="3366"/>
                      <a:pt x="82" y="3966"/>
                    </a:cubicBezTo>
                    <a:cubicBezTo>
                      <a:pt x="28" y="4265"/>
                      <a:pt x="1" y="4620"/>
                      <a:pt x="1" y="4919"/>
                    </a:cubicBezTo>
                    <a:cubicBezTo>
                      <a:pt x="1" y="5219"/>
                      <a:pt x="28" y="5573"/>
                      <a:pt x="110" y="5873"/>
                    </a:cubicBezTo>
                    <a:cubicBezTo>
                      <a:pt x="273" y="6500"/>
                      <a:pt x="491" y="7154"/>
                      <a:pt x="818" y="7726"/>
                    </a:cubicBezTo>
                    <a:cubicBezTo>
                      <a:pt x="927" y="7862"/>
                      <a:pt x="1063" y="7998"/>
                      <a:pt x="1254" y="8053"/>
                    </a:cubicBezTo>
                    <a:cubicBezTo>
                      <a:pt x="1302" y="8065"/>
                      <a:pt x="1351" y="8070"/>
                      <a:pt x="1400" y="8070"/>
                    </a:cubicBezTo>
                    <a:cubicBezTo>
                      <a:pt x="1574" y="8070"/>
                      <a:pt x="1747" y="8002"/>
                      <a:pt x="1854" y="7917"/>
                    </a:cubicBezTo>
                    <a:cubicBezTo>
                      <a:pt x="1990" y="7835"/>
                      <a:pt x="2126" y="7644"/>
                      <a:pt x="2181" y="7508"/>
                    </a:cubicBezTo>
                    <a:cubicBezTo>
                      <a:pt x="2262" y="7372"/>
                      <a:pt x="2317" y="7208"/>
                      <a:pt x="2399" y="7072"/>
                    </a:cubicBezTo>
                    <a:cubicBezTo>
                      <a:pt x="2589" y="6500"/>
                      <a:pt x="3216" y="6255"/>
                      <a:pt x="3761" y="6118"/>
                    </a:cubicBezTo>
                    <a:cubicBezTo>
                      <a:pt x="4033" y="6009"/>
                      <a:pt x="4333" y="6009"/>
                      <a:pt x="4633" y="5846"/>
                    </a:cubicBezTo>
                    <a:cubicBezTo>
                      <a:pt x="4769" y="5764"/>
                      <a:pt x="4905" y="5628"/>
                      <a:pt x="4933" y="5464"/>
                    </a:cubicBezTo>
                    <a:cubicBezTo>
                      <a:pt x="4987" y="5301"/>
                      <a:pt x="4987" y="5137"/>
                      <a:pt x="4933" y="5001"/>
                    </a:cubicBezTo>
                    <a:cubicBezTo>
                      <a:pt x="4769" y="4402"/>
                      <a:pt x="4469" y="4020"/>
                      <a:pt x="4251" y="3557"/>
                    </a:cubicBezTo>
                    <a:cubicBezTo>
                      <a:pt x="4061" y="3148"/>
                      <a:pt x="4033" y="2712"/>
                      <a:pt x="4061" y="2331"/>
                    </a:cubicBezTo>
                    <a:cubicBezTo>
                      <a:pt x="4088" y="1977"/>
                      <a:pt x="4251" y="1650"/>
                      <a:pt x="4388" y="1432"/>
                    </a:cubicBezTo>
                    <a:cubicBezTo>
                      <a:pt x="4524" y="1186"/>
                      <a:pt x="4606" y="941"/>
                      <a:pt x="4606" y="778"/>
                    </a:cubicBezTo>
                    <a:cubicBezTo>
                      <a:pt x="4606" y="669"/>
                      <a:pt x="4578" y="614"/>
                      <a:pt x="4578" y="560"/>
                    </a:cubicBezTo>
                    <a:cubicBezTo>
                      <a:pt x="4524" y="532"/>
                      <a:pt x="4524" y="505"/>
                      <a:pt x="4524" y="505"/>
                    </a:cubicBezTo>
                    <a:cubicBezTo>
                      <a:pt x="4515" y="496"/>
                      <a:pt x="4506" y="490"/>
                      <a:pt x="4493" y="490"/>
                    </a:cubicBezTo>
                    <a:cubicBezTo>
                      <a:pt x="4466" y="490"/>
                      <a:pt x="4424" y="514"/>
                      <a:pt x="4333" y="587"/>
                    </a:cubicBezTo>
                    <a:lnTo>
                      <a:pt x="4279" y="641"/>
                    </a:lnTo>
                    <a:cubicBezTo>
                      <a:pt x="4279" y="641"/>
                      <a:pt x="4333" y="696"/>
                      <a:pt x="4333" y="832"/>
                    </a:cubicBezTo>
                    <a:cubicBezTo>
                      <a:pt x="4333" y="968"/>
                      <a:pt x="4224" y="1186"/>
                      <a:pt x="4088" y="1404"/>
                    </a:cubicBezTo>
                    <a:cubicBezTo>
                      <a:pt x="3952" y="1650"/>
                      <a:pt x="3788" y="2004"/>
                      <a:pt x="3706" y="2413"/>
                    </a:cubicBezTo>
                    <a:cubicBezTo>
                      <a:pt x="3652" y="2821"/>
                      <a:pt x="3706" y="3312"/>
                      <a:pt x="3952" y="3775"/>
                    </a:cubicBezTo>
                    <a:cubicBezTo>
                      <a:pt x="4197" y="4211"/>
                      <a:pt x="4524" y="4620"/>
                      <a:pt x="4660" y="5137"/>
                    </a:cubicBezTo>
                    <a:cubicBezTo>
                      <a:pt x="4687" y="5274"/>
                      <a:pt x="4687" y="5410"/>
                      <a:pt x="4660" y="5492"/>
                    </a:cubicBezTo>
                    <a:cubicBezTo>
                      <a:pt x="4633" y="5601"/>
                      <a:pt x="4524" y="5710"/>
                      <a:pt x="4415" y="5737"/>
                    </a:cubicBezTo>
                    <a:cubicBezTo>
                      <a:pt x="4197" y="5846"/>
                      <a:pt x="3870" y="5819"/>
                      <a:pt x="3570" y="5873"/>
                    </a:cubicBezTo>
                    <a:cubicBezTo>
                      <a:pt x="3271" y="5900"/>
                      <a:pt x="2916" y="6009"/>
                      <a:pt x="2644" y="6227"/>
                    </a:cubicBezTo>
                    <a:cubicBezTo>
                      <a:pt x="2508" y="6282"/>
                      <a:pt x="2371" y="6418"/>
                      <a:pt x="2290" y="6554"/>
                    </a:cubicBezTo>
                    <a:cubicBezTo>
                      <a:pt x="2181" y="6690"/>
                      <a:pt x="2099" y="6854"/>
                      <a:pt x="2044" y="6990"/>
                    </a:cubicBezTo>
                    <a:cubicBezTo>
                      <a:pt x="1935" y="7317"/>
                      <a:pt x="1826" y="7590"/>
                      <a:pt x="1608" y="7753"/>
                    </a:cubicBezTo>
                    <a:cubicBezTo>
                      <a:pt x="1525" y="7836"/>
                      <a:pt x="1426" y="7872"/>
                      <a:pt x="1335" y="7872"/>
                    </a:cubicBezTo>
                    <a:cubicBezTo>
                      <a:pt x="1307" y="7872"/>
                      <a:pt x="1280" y="7869"/>
                      <a:pt x="1254" y="7862"/>
                    </a:cubicBezTo>
                    <a:cubicBezTo>
                      <a:pt x="1145" y="7808"/>
                      <a:pt x="1063" y="7726"/>
                      <a:pt x="954" y="7617"/>
                    </a:cubicBezTo>
                    <a:cubicBezTo>
                      <a:pt x="600" y="7099"/>
                      <a:pt x="328" y="6500"/>
                      <a:pt x="300" y="5873"/>
                    </a:cubicBezTo>
                    <a:cubicBezTo>
                      <a:pt x="246" y="5219"/>
                      <a:pt x="191" y="4620"/>
                      <a:pt x="273" y="4047"/>
                    </a:cubicBezTo>
                    <a:cubicBezTo>
                      <a:pt x="328" y="3421"/>
                      <a:pt x="518" y="2876"/>
                      <a:pt x="709" y="2358"/>
                    </a:cubicBezTo>
                    <a:cubicBezTo>
                      <a:pt x="927" y="1868"/>
                      <a:pt x="1254" y="1459"/>
                      <a:pt x="1554" y="1105"/>
                    </a:cubicBezTo>
                    <a:cubicBezTo>
                      <a:pt x="1745" y="941"/>
                      <a:pt x="1908" y="778"/>
                      <a:pt x="2072" y="669"/>
                    </a:cubicBezTo>
                    <a:cubicBezTo>
                      <a:pt x="2181" y="587"/>
                      <a:pt x="2290" y="532"/>
                      <a:pt x="2344" y="505"/>
                    </a:cubicBezTo>
                    <a:cubicBezTo>
                      <a:pt x="2453" y="451"/>
                      <a:pt x="2508" y="423"/>
                      <a:pt x="2617" y="396"/>
                    </a:cubicBezTo>
                    <a:cubicBezTo>
                      <a:pt x="2971" y="260"/>
                      <a:pt x="3298" y="233"/>
                      <a:pt x="3570" y="233"/>
                    </a:cubicBezTo>
                    <a:cubicBezTo>
                      <a:pt x="3843" y="260"/>
                      <a:pt x="4061" y="287"/>
                      <a:pt x="4197" y="369"/>
                    </a:cubicBezTo>
                    <a:lnTo>
                      <a:pt x="4388" y="451"/>
                    </a:lnTo>
                    <a:cubicBezTo>
                      <a:pt x="4388" y="451"/>
                      <a:pt x="4415" y="451"/>
                      <a:pt x="4469" y="423"/>
                    </a:cubicBezTo>
                    <a:cubicBezTo>
                      <a:pt x="4497" y="396"/>
                      <a:pt x="4497" y="369"/>
                      <a:pt x="4469" y="314"/>
                    </a:cubicBezTo>
                    <a:lnTo>
                      <a:pt x="4251" y="233"/>
                    </a:lnTo>
                    <a:cubicBezTo>
                      <a:pt x="4115" y="151"/>
                      <a:pt x="3924" y="42"/>
                      <a:pt x="3597" y="15"/>
                    </a:cubicBezTo>
                    <a:cubicBezTo>
                      <a:pt x="3505" y="6"/>
                      <a:pt x="3410" y="1"/>
                      <a:pt x="331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9"/>
              <p:cNvSpPr/>
              <p:nvPr/>
            </p:nvSpPr>
            <p:spPr>
              <a:xfrm>
                <a:off x="3923400" y="3380650"/>
                <a:ext cx="295675" cy="146825"/>
              </a:xfrm>
              <a:custGeom>
                <a:avLst/>
                <a:gdLst/>
                <a:ahLst/>
                <a:cxnLst/>
                <a:rect l="l" t="t" r="r" b="b"/>
                <a:pathLst>
                  <a:path w="11827" h="5873" extrusionOk="0">
                    <a:moveTo>
                      <a:pt x="1295" y="0"/>
                    </a:moveTo>
                    <a:cubicBezTo>
                      <a:pt x="1143" y="0"/>
                      <a:pt x="991" y="26"/>
                      <a:pt x="845" y="82"/>
                    </a:cubicBezTo>
                    <a:cubicBezTo>
                      <a:pt x="655" y="164"/>
                      <a:pt x="410" y="327"/>
                      <a:pt x="273" y="545"/>
                    </a:cubicBezTo>
                    <a:cubicBezTo>
                      <a:pt x="110" y="763"/>
                      <a:pt x="83" y="1009"/>
                      <a:pt x="28" y="1254"/>
                    </a:cubicBezTo>
                    <a:cubicBezTo>
                      <a:pt x="1" y="2208"/>
                      <a:pt x="355" y="3107"/>
                      <a:pt x="818" y="3897"/>
                    </a:cubicBezTo>
                    <a:cubicBezTo>
                      <a:pt x="1091" y="4278"/>
                      <a:pt x="1445" y="4633"/>
                      <a:pt x="1772" y="4905"/>
                    </a:cubicBezTo>
                    <a:cubicBezTo>
                      <a:pt x="2126" y="5150"/>
                      <a:pt x="2480" y="5450"/>
                      <a:pt x="2889" y="5614"/>
                    </a:cubicBezTo>
                    <a:cubicBezTo>
                      <a:pt x="3398" y="5817"/>
                      <a:pt x="3938" y="5873"/>
                      <a:pt x="4464" y="5873"/>
                    </a:cubicBezTo>
                    <a:cubicBezTo>
                      <a:pt x="4783" y="5873"/>
                      <a:pt x="5097" y="5852"/>
                      <a:pt x="5396" y="5832"/>
                    </a:cubicBezTo>
                    <a:cubicBezTo>
                      <a:pt x="5805" y="5804"/>
                      <a:pt x="6159" y="5777"/>
                      <a:pt x="6540" y="5750"/>
                    </a:cubicBezTo>
                    <a:cubicBezTo>
                      <a:pt x="6922" y="5695"/>
                      <a:pt x="7249" y="5641"/>
                      <a:pt x="7603" y="5532"/>
                    </a:cubicBezTo>
                    <a:cubicBezTo>
                      <a:pt x="8284" y="5368"/>
                      <a:pt x="8884" y="5069"/>
                      <a:pt x="9374" y="4796"/>
                    </a:cubicBezTo>
                    <a:cubicBezTo>
                      <a:pt x="9892" y="4524"/>
                      <a:pt x="10246" y="4251"/>
                      <a:pt x="10600" y="4006"/>
                    </a:cubicBezTo>
                    <a:cubicBezTo>
                      <a:pt x="11254" y="3543"/>
                      <a:pt x="11608" y="3270"/>
                      <a:pt x="11608" y="3270"/>
                    </a:cubicBezTo>
                    <a:cubicBezTo>
                      <a:pt x="11608" y="3216"/>
                      <a:pt x="11663" y="3188"/>
                      <a:pt x="11608" y="3161"/>
                    </a:cubicBezTo>
                    <a:cubicBezTo>
                      <a:pt x="11589" y="3121"/>
                      <a:pt x="11569" y="3096"/>
                      <a:pt x="11549" y="3096"/>
                    </a:cubicBezTo>
                    <a:cubicBezTo>
                      <a:pt x="11541" y="3096"/>
                      <a:pt x="11534" y="3099"/>
                      <a:pt x="11527" y="3107"/>
                    </a:cubicBezTo>
                    <a:cubicBezTo>
                      <a:pt x="11527" y="3107"/>
                      <a:pt x="11145" y="3406"/>
                      <a:pt x="10464" y="3788"/>
                    </a:cubicBezTo>
                    <a:cubicBezTo>
                      <a:pt x="10110" y="4033"/>
                      <a:pt x="9701" y="4278"/>
                      <a:pt x="9238" y="4551"/>
                    </a:cubicBezTo>
                    <a:cubicBezTo>
                      <a:pt x="8747" y="4823"/>
                      <a:pt x="8175" y="5069"/>
                      <a:pt x="7521" y="5232"/>
                    </a:cubicBezTo>
                    <a:cubicBezTo>
                      <a:pt x="7222" y="5341"/>
                      <a:pt x="6840" y="5450"/>
                      <a:pt x="6513" y="5505"/>
                    </a:cubicBezTo>
                    <a:cubicBezTo>
                      <a:pt x="6159" y="5586"/>
                      <a:pt x="5750" y="5614"/>
                      <a:pt x="5396" y="5641"/>
                    </a:cubicBezTo>
                    <a:cubicBezTo>
                      <a:pt x="5177" y="5648"/>
                      <a:pt x="4953" y="5656"/>
                      <a:pt x="4729" y="5656"/>
                    </a:cubicBezTo>
                    <a:cubicBezTo>
                      <a:pt x="4143" y="5656"/>
                      <a:pt x="3549" y="5605"/>
                      <a:pt x="2998" y="5368"/>
                    </a:cubicBezTo>
                    <a:cubicBezTo>
                      <a:pt x="2617" y="5205"/>
                      <a:pt x="2290" y="4960"/>
                      <a:pt x="1935" y="4687"/>
                    </a:cubicBezTo>
                    <a:cubicBezTo>
                      <a:pt x="1608" y="4415"/>
                      <a:pt x="1309" y="4115"/>
                      <a:pt x="1036" y="3761"/>
                    </a:cubicBezTo>
                    <a:cubicBezTo>
                      <a:pt x="437" y="3079"/>
                      <a:pt x="164" y="2153"/>
                      <a:pt x="246" y="1281"/>
                    </a:cubicBezTo>
                    <a:cubicBezTo>
                      <a:pt x="273" y="872"/>
                      <a:pt x="546" y="491"/>
                      <a:pt x="927" y="355"/>
                    </a:cubicBezTo>
                    <a:cubicBezTo>
                      <a:pt x="1040" y="306"/>
                      <a:pt x="1161" y="284"/>
                      <a:pt x="1281" y="284"/>
                    </a:cubicBezTo>
                    <a:cubicBezTo>
                      <a:pt x="1567" y="284"/>
                      <a:pt x="1853" y="408"/>
                      <a:pt x="2044" y="600"/>
                    </a:cubicBezTo>
                    <a:cubicBezTo>
                      <a:pt x="2344" y="872"/>
                      <a:pt x="2426" y="1308"/>
                      <a:pt x="2562" y="1744"/>
                    </a:cubicBezTo>
                    <a:cubicBezTo>
                      <a:pt x="2698" y="2208"/>
                      <a:pt x="2998" y="2616"/>
                      <a:pt x="3352" y="2889"/>
                    </a:cubicBezTo>
                    <a:cubicBezTo>
                      <a:pt x="4034" y="3461"/>
                      <a:pt x="4851" y="3733"/>
                      <a:pt x="5614" y="3951"/>
                    </a:cubicBezTo>
                    <a:cubicBezTo>
                      <a:pt x="6165" y="4065"/>
                      <a:pt x="6716" y="4113"/>
                      <a:pt x="7230" y="4113"/>
                    </a:cubicBezTo>
                    <a:cubicBezTo>
                      <a:pt x="7453" y="4113"/>
                      <a:pt x="7669" y="4104"/>
                      <a:pt x="7875" y="4088"/>
                    </a:cubicBezTo>
                    <a:cubicBezTo>
                      <a:pt x="8557" y="4006"/>
                      <a:pt x="9211" y="3842"/>
                      <a:pt x="9701" y="3624"/>
                    </a:cubicBezTo>
                    <a:cubicBezTo>
                      <a:pt x="10219" y="3434"/>
                      <a:pt x="10655" y="3161"/>
                      <a:pt x="10982" y="2889"/>
                    </a:cubicBezTo>
                    <a:cubicBezTo>
                      <a:pt x="11309" y="2616"/>
                      <a:pt x="11472" y="2344"/>
                      <a:pt x="11608" y="2180"/>
                    </a:cubicBezTo>
                    <a:cubicBezTo>
                      <a:pt x="11690" y="2099"/>
                      <a:pt x="11717" y="1990"/>
                      <a:pt x="11745" y="1962"/>
                    </a:cubicBezTo>
                    <a:cubicBezTo>
                      <a:pt x="11799" y="1935"/>
                      <a:pt x="11799" y="1908"/>
                      <a:pt x="11799" y="1908"/>
                    </a:cubicBezTo>
                    <a:cubicBezTo>
                      <a:pt x="11826" y="1853"/>
                      <a:pt x="11826" y="1826"/>
                      <a:pt x="11799" y="1744"/>
                    </a:cubicBezTo>
                    <a:cubicBezTo>
                      <a:pt x="11745" y="1744"/>
                      <a:pt x="11717" y="1744"/>
                      <a:pt x="11690" y="1799"/>
                    </a:cubicBezTo>
                    <a:cubicBezTo>
                      <a:pt x="11690" y="1799"/>
                      <a:pt x="11690" y="1826"/>
                      <a:pt x="11663" y="1853"/>
                    </a:cubicBezTo>
                    <a:cubicBezTo>
                      <a:pt x="11608" y="1881"/>
                      <a:pt x="11581" y="1990"/>
                      <a:pt x="11527" y="2071"/>
                    </a:cubicBezTo>
                    <a:cubicBezTo>
                      <a:pt x="11390" y="2235"/>
                      <a:pt x="11172" y="2480"/>
                      <a:pt x="10873" y="2698"/>
                    </a:cubicBezTo>
                    <a:cubicBezTo>
                      <a:pt x="10573" y="2943"/>
                      <a:pt x="10164" y="3188"/>
                      <a:pt x="9647" y="3379"/>
                    </a:cubicBezTo>
                    <a:cubicBezTo>
                      <a:pt x="9102" y="3597"/>
                      <a:pt x="8529" y="3761"/>
                      <a:pt x="7848" y="3842"/>
                    </a:cubicBezTo>
                    <a:cubicBezTo>
                      <a:pt x="7599" y="3862"/>
                      <a:pt x="7339" y="3875"/>
                      <a:pt x="7073" y="3875"/>
                    </a:cubicBezTo>
                    <a:cubicBezTo>
                      <a:pt x="6612" y="3875"/>
                      <a:pt x="6135" y="3837"/>
                      <a:pt x="5668" y="3733"/>
                    </a:cubicBezTo>
                    <a:cubicBezTo>
                      <a:pt x="5287" y="3624"/>
                      <a:pt x="4905" y="3515"/>
                      <a:pt x="4524" y="3325"/>
                    </a:cubicBezTo>
                    <a:cubicBezTo>
                      <a:pt x="4170" y="3161"/>
                      <a:pt x="3843" y="2889"/>
                      <a:pt x="3543" y="2616"/>
                    </a:cubicBezTo>
                    <a:cubicBezTo>
                      <a:pt x="3243" y="2344"/>
                      <a:pt x="2998" y="1990"/>
                      <a:pt x="2862" y="1608"/>
                    </a:cubicBezTo>
                    <a:cubicBezTo>
                      <a:pt x="2726" y="1227"/>
                      <a:pt x="2617" y="709"/>
                      <a:pt x="2262" y="355"/>
                    </a:cubicBezTo>
                    <a:cubicBezTo>
                      <a:pt x="2013" y="144"/>
                      <a:pt x="1656" y="0"/>
                      <a:pt x="12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9"/>
              <p:cNvSpPr/>
              <p:nvPr/>
            </p:nvSpPr>
            <p:spPr>
              <a:xfrm>
                <a:off x="3445200" y="3619750"/>
                <a:ext cx="338575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543" h="7930" extrusionOk="0">
                    <a:moveTo>
                      <a:pt x="8775" y="0"/>
                    </a:moveTo>
                    <a:cubicBezTo>
                      <a:pt x="8584" y="0"/>
                      <a:pt x="8393" y="28"/>
                      <a:pt x="8202" y="82"/>
                    </a:cubicBezTo>
                    <a:cubicBezTo>
                      <a:pt x="7794" y="218"/>
                      <a:pt x="7548" y="573"/>
                      <a:pt x="7358" y="872"/>
                    </a:cubicBezTo>
                    <a:cubicBezTo>
                      <a:pt x="7140" y="1172"/>
                      <a:pt x="7003" y="1526"/>
                      <a:pt x="6813" y="1799"/>
                    </a:cubicBezTo>
                    <a:cubicBezTo>
                      <a:pt x="6595" y="2071"/>
                      <a:pt x="6404" y="2317"/>
                      <a:pt x="6131" y="2507"/>
                    </a:cubicBezTo>
                    <a:cubicBezTo>
                      <a:pt x="5614" y="2916"/>
                      <a:pt x="4987" y="3188"/>
                      <a:pt x="4415" y="3188"/>
                    </a:cubicBezTo>
                    <a:cubicBezTo>
                      <a:pt x="4355" y="3194"/>
                      <a:pt x="4295" y="3197"/>
                      <a:pt x="4236" y="3197"/>
                    </a:cubicBezTo>
                    <a:cubicBezTo>
                      <a:pt x="3729" y="3197"/>
                      <a:pt x="3246" y="2999"/>
                      <a:pt x="2807" y="2780"/>
                    </a:cubicBezTo>
                    <a:cubicBezTo>
                      <a:pt x="2344" y="2507"/>
                      <a:pt x="1908" y="2235"/>
                      <a:pt x="1554" y="1990"/>
                    </a:cubicBezTo>
                    <a:cubicBezTo>
                      <a:pt x="1227" y="1772"/>
                      <a:pt x="900" y="1526"/>
                      <a:pt x="709" y="1281"/>
                    </a:cubicBezTo>
                    <a:cubicBezTo>
                      <a:pt x="491" y="1036"/>
                      <a:pt x="355" y="845"/>
                      <a:pt x="273" y="709"/>
                    </a:cubicBezTo>
                    <a:cubicBezTo>
                      <a:pt x="164" y="545"/>
                      <a:pt x="137" y="464"/>
                      <a:pt x="137" y="464"/>
                    </a:cubicBezTo>
                    <a:cubicBezTo>
                      <a:pt x="82" y="436"/>
                      <a:pt x="55" y="436"/>
                      <a:pt x="28" y="436"/>
                    </a:cubicBezTo>
                    <a:cubicBezTo>
                      <a:pt x="1" y="464"/>
                      <a:pt x="1" y="518"/>
                      <a:pt x="1" y="545"/>
                    </a:cubicBezTo>
                    <a:cubicBezTo>
                      <a:pt x="1" y="545"/>
                      <a:pt x="28" y="600"/>
                      <a:pt x="82" y="791"/>
                    </a:cubicBezTo>
                    <a:cubicBezTo>
                      <a:pt x="164" y="954"/>
                      <a:pt x="300" y="1199"/>
                      <a:pt x="491" y="1417"/>
                    </a:cubicBezTo>
                    <a:cubicBezTo>
                      <a:pt x="709" y="1690"/>
                      <a:pt x="982" y="1962"/>
                      <a:pt x="1363" y="2235"/>
                    </a:cubicBezTo>
                    <a:cubicBezTo>
                      <a:pt x="1690" y="2507"/>
                      <a:pt x="2099" y="2780"/>
                      <a:pt x="2617" y="3052"/>
                    </a:cubicBezTo>
                    <a:cubicBezTo>
                      <a:pt x="2834" y="3188"/>
                      <a:pt x="3107" y="3297"/>
                      <a:pt x="3434" y="3406"/>
                    </a:cubicBezTo>
                    <a:cubicBezTo>
                      <a:pt x="3597" y="3434"/>
                      <a:pt x="3734" y="3461"/>
                      <a:pt x="3897" y="3515"/>
                    </a:cubicBezTo>
                    <a:cubicBezTo>
                      <a:pt x="4033" y="3543"/>
                      <a:pt x="4197" y="3543"/>
                      <a:pt x="4388" y="3543"/>
                    </a:cubicBezTo>
                    <a:cubicBezTo>
                      <a:pt x="5069" y="3515"/>
                      <a:pt x="5750" y="3243"/>
                      <a:pt x="6295" y="2780"/>
                    </a:cubicBezTo>
                    <a:cubicBezTo>
                      <a:pt x="6567" y="2562"/>
                      <a:pt x="6785" y="2289"/>
                      <a:pt x="7003" y="1962"/>
                    </a:cubicBezTo>
                    <a:cubicBezTo>
                      <a:pt x="7194" y="1663"/>
                      <a:pt x="7385" y="1363"/>
                      <a:pt x="7548" y="1063"/>
                    </a:cubicBezTo>
                    <a:cubicBezTo>
                      <a:pt x="7766" y="791"/>
                      <a:pt x="7957" y="464"/>
                      <a:pt x="8257" y="382"/>
                    </a:cubicBezTo>
                    <a:cubicBezTo>
                      <a:pt x="8392" y="333"/>
                      <a:pt x="8543" y="306"/>
                      <a:pt x="8691" y="306"/>
                    </a:cubicBezTo>
                    <a:cubicBezTo>
                      <a:pt x="8872" y="306"/>
                      <a:pt x="9048" y="346"/>
                      <a:pt x="9183" y="436"/>
                    </a:cubicBezTo>
                    <a:cubicBezTo>
                      <a:pt x="9238" y="518"/>
                      <a:pt x="9292" y="545"/>
                      <a:pt x="9320" y="600"/>
                    </a:cubicBezTo>
                    <a:lnTo>
                      <a:pt x="9347" y="682"/>
                    </a:lnTo>
                    <a:lnTo>
                      <a:pt x="9347" y="709"/>
                    </a:lnTo>
                    <a:lnTo>
                      <a:pt x="9347" y="736"/>
                    </a:lnTo>
                    <a:cubicBezTo>
                      <a:pt x="9401" y="791"/>
                      <a:pt x="9401" y="818"/>
                      <a:pt x="9401" y="845"/>
                    </a:cubicBezTo>
                    <a:cubicBezTo>
                      <a:pt x="9401" y="981"/>
                      <a:pt x="9320" y="1145"/>
                      <a:pt x="9265" y="1281"/>
                    </a:cubicBezTo>
                    <a:cubicBezTo>
                      <a:pt x="9074" y="1608"/>
                      <a:pt x="8802" y="1826"/>
                      <a:pt x="8584" y="2099"/>
                    </a:cubicBezTo>
                    <a:cubicBezTo>
                      <a:pt x="8339" y="2371"/>
                      <a:pt x="8121" y="2698"/>
                      <a:pt x="7984" y="3025"/>
                    </a:cubicBezTo>
                    <a:cubicBezTo>
                      <a:pt x="7848" y="3379"/>
                      <a:pt x="7821" y="3733"/>
                      <a:pt x="7821" y="4088"/>
                    </a:cubicBezTo>
                    <a:cubicBezTo>
                      <a:pt x="7848" y="4796"/>
                      <a:pt x="8175" y="5450"/>
                      <a:pt x="8529" y="5968"/>
                    </a:cubicBezTo>
                    <a:cubicBezTo>
                      <a:pt x="8911" y="6458"/>
                      <a:pt x="9401" y="6840"/>
                      <a:pt x="9892" y="7112"/>
                    </a:cubicBezTo>
                    <a:cubicBezTo>
                      <a:pt x="10409" y="7357"/>
                      <a:pt x="10900" y="7521"/>
                      <a:pt x="11336" y="7630"/>
                    </a:cubicBezTo>
                    <a:cubicBezTo>
                      <a:pt x="11772" y="7739"/>
                      <a:pt x="12181" y="7793"/>
                      <a:pt x="12480" y="7821"/>
                    </a:cubicBezTo>
                    <a:cubicBezTo>
                      <a:pt x="13107" y="7902"/>
                      <a:pt x="13488" y="7930"/>
                      <a:pt x="13488" y="7930"/>
                    </a:cubicBezTo>
                    <a:cubicBezTo>
                      <a:pt x="13516" y="7930"/>
                      <a:pt x="13543" y="7902"/>
                      <a:pt x="13543" y="7821"/>
                    </a:cubicBezTo>
                    <a:cubicBezTo>
                      <a:pt x="13543" y="7793"/>
                      <a:pt x="13516" y="7766"/>
                      <a:pt x="13488" y="7766"/>
                    </a:cubicBezTo>
                    <a:cubicBezTo>
                      <a:pt x="13488" y="7766"/>
                      <a:pt x="13134" y="7712"/>
                      <a:pt x="12480" y="7657"/>
                    </a:cubicBezTo>
                    <a:cubicBezTo>
                      <a:pt x="12181" y="7630"/>
                      <a:pt x="11799" y="7548"/>
                      <a:pt x="11363" y="7439"/>
                    </a:cubicBezTo>
                    <a:cubicBezTo>
                      <a:pt x="10927" y="7357"/>
                      <a:pt x="10437" y="7221"/>
                      <a:pt x="9973" y="6949"/>
                    </a:cubicBezTo>
                    <a:cubicBezTo>
                      <a:pt x="9483" y="6676"/>
                      <a:pt x="9020" y="6295"/>
                      <a:pt x="8638" y="5804"/>
                    </a:cubicBezTo>
                    <a:cubicBezTo>
                      <a:pt x="8257" y="5341"/>
                      <a:pt x="7984" y="4714"/>
                      <a:pt x="7984" y="4033"/>
                    </a:cubicBezTo>
                    <a:cubicBezTo>
                      <a:pt x="7984" y="3406"/>
                      <a:pt x="8257" y="2725"/>
                      <a:pt x="8747" y="2208"/>
                    </a:cubicBezTo>
                    <a:cubicBezTo>
                      <a:pt x="8993" y="1935"/>
                      <a:pt x="9265" y="1690"/>
                      <a:pt x="9456" y="1363"/>
                    </a:cubicBezTo>
                    <a:cubicBezTo>
                      <a:pt x="9565" y="1172"/>
                      <a:pt x="9619" y="981"/>
                      <a:pt x="9619" y="763"/>
                    </a:cubicBezTo>
                    <a:cubicBezTo>
                      <a:pt x="9619" y="709"/>
                      <a:pt x="9592" y="682"/>
                      <a:pt x="9592" y="600"/>
                    </a:cubicBezTo>
                    <a:lnTo>
                      <a:pt x="9592" y="573"/>
                    </a:lnTo>
                    <a:lnTo>
                      <a:pt x="9592" y="545"/>
                    </a:lnTo>
                    <a:lnTo>
                      <a:pt x="9565" y="464"/>
                    </a:lnTo>
                    <a:cubicBezTo>
                      <a:pt x="9537" y="355"/>
                      <a:pt x="9429" y="273"/>
                      <a:pt x="9347" y="191"/>
                    </a:cubicBezTo>
                    <a:cubicBezTo>
                      <a:pt x="9183" y="55"/>
                      <a:pt x="8993" y="0"/>
                      <a:pt x="877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9"/>
              <p:cNvSpPr/>
              <p:nvPr/>
            </p:nvSpPr>
            <p:spPr>
              <a:xfrm>
                <a:off x="3864825" y="3166075"/>
                <a:ext cx="1652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25" extrusionOk="0">
                    <a:moveTo>
                      <a:pt x="327" y="0"/>
                    </a:moveTo>
                    <a:cubicBezTo>
                      <a:pt x="300" y="0"/>
                      <a:pt x="246" y="28"/>
                      <a:pt x="191" y="28"/>
                    </a:cubicBezTo>
                    <a:lnTo>
                      <a:pt x="203" y="52"/>
                    </a:lnTo>
                    <a:lnTo>
                      <a:pt x="203" y="52"/>
                    </a:lnTo>
                    <a:cubicBezTo>
                      <a:pt x="199" y="53"/>
                      <a:pt x="195" y="54"/>
                      <a:pt x="191" y="55"/>
                    </a:cubicBezTo>
                    <a:lnTo>
                      <a:pt x="164" y="55"/>
                    </a:lnTo>
                    <a:cubicBezTo>
                      <a:pt x="55" y="109"/>
                      <a:pt x="0" y="273"/>
                      <a:pt x="55" y="409"/>
                    </a:cubicBezTo>
                    <a:cubicBezTo>
                      <a:pt x="113" y="467"/>
                      <a:pt x="198" y="525"/>
                      <a:pt x="291" y="525"/>
                    </a:cubicBezTo>
                    <a:cubicBezTo>
                      <a:pt x="329" y="525"/>
                      <a:pt x="369" y="515"/>
                      <a:pt x="409" y="491"/>
                    </a:cubicBezTo>
                    <a:cubicBezTo>
                      <a:pt x="464" y="491"/>
                      <a:pt x="518" y="464"/>
                      <a:pt x="545" y="436"/>
                    </a:cubicBezTo>
                    <a:cubicBezTo>
                      <a:pt x="548" y="434"/>
                      <a:pt x="551" y="431"/>
                      <a:pt x="554" y="427"/>
                    </a:cubicBezTo>
                    <a:lnTo>
                      <a:pt x="554" y="427"/>
                    </a:lnTo>
                    <a:cubicBezTo>
                      <a:pt x="587" y="400"/>
                      <a:pt x="618" y="361"/>
                      <a:pt x="654" y="300"/>
                    </a:cubicBezTo>
                    <a:cubicBezTo>
                      <a:pt x="658" y="282"/>
                      <a:pt x="660" y="264"/>
                      <a:pt x="660" y="246"/>
                    </a:cubicBezTo>
                    <a:lnTo>
                      <a:pt x="660" y="246"/>
                    </a:lnTo>
                    <a:cubicBezTo>
                      <a:pt x="660" y="130"/>
                      <a:pt x="589" y="28"/>
                      <a:pt x="518" y="28"/>
                    </a:cubicBezTo>
                    <a:cubicBezTo>
                      <a:pt x="436" y="0"/>
                      <a:pt x="382" y="0"/>
                      <a:pt x="3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9"/>
              <p:cNvSpPr/>
              <p:nvPr/>
            </p:nvSpPr>
            <p:spPr>
              <a:xfrm>
                <a:off x="3859375" y="3189925"/>
                <a:ext cx="157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45" extrusionOk="0">
                    <a:moveTo>
                      <a:pt x="218" y="0"/>
                    </a:moveTo>
                    <a:cubicBezTo>
                      <a:pt x="109" y="0"/>
                      <a:pt x="0" y="82"/>
                      <a:pt x="55" y="218"/>
                    </a:cubicBezTo>
                    <a:cubicBezTo>
                      <a:pt x="55" y="218"/>
                      <a:pt x="55" y="300"/>
                      <a:pt x="82" y="327"/>
                    </a:cubicBezTo>
                    <a:cubicBezTo>
                      <a:pt x="109" y="354"/>
                      <a:pt x="137" y="436"/>
                      <a:pt x="191" y="463"/>
                    </a:cubicBezTo>
                    <a:cubicBezTo>
                      <a:pt x="218" y="490"/>
                      <a:pt x="273" y="545"/>
                      <a:pt x="327" y="545"/>
                    </a:cubicBezTo>
                    <a:lnTo>
                      <a:pt x="409" y="545"/>
                    </a:lnTo>
                    <a:cubicBezTo>
                      <a:pt x="545" y="545"/>
                      <a:pt x="627" y="436"/>
                      <a:pt x="627" y="300"/>
                    </a:cubicBezTo>
                    <a:cubicBezTo>
                      <a:pt x="627" y="300"/>
                      <a:pt x="627" y="218"/>
                      <a:pt x="600" y="191"/>
                    </a:cubicBezTo>
                    <a:cubicBezTo>
                      <a:pt x="600" y="136"/>
                      <a:pt x="518" y="82"/>
                      <a:pt x="491" y="55"/>
                    </a:cubicBezTo>
                    <a:cubicBezTo>
                      <a:pt x="409" y="27"/>
                      <a:pt x="355" y="0"/>
                      <a:pt x="3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9"/>
              <p:cNvSpPr/>
              <p:nvPr/>
            </p:nvSpPr>
            <p:spPr>
              <a:xfrm>
                <a:off x="3891400" y="3184075"/>
                <a:ext cx="150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834" extrusionOk="0">
                    <a:moveTo>
                      <a:pt x="400" y="1"/>
                    </a:moveTo>
                    <a:cubicBezTo>
                      <a:pt x="370" y="1"/>
                      <a:pt x="336" y="7"/>
                      <a:pt x="300" y="16"/>
                    </a:cubicBezTo>
                    <a:cubicBezTo>
                      <a:pt x="300" y="16"/>
                      <a:pt x="245" y="16"/>
                      <a:pt x="191" y="98"/>
                    </a:cubicBezTo>
                    <a:cubicBezTo>
                      <a:pt x="164" y="125"/>
                      <a:pt x="82" y="234"/>
                      <a:pt x="55" y="289"/>
                    </a:cubicBezTo>
                    <a:cubicBezTo>
                      <a:pt x="27" y="370"/>
                      <a:pt x="0" y="452"/>
                      <a:pt x="0" y="534"/>
                    </a:cubicBezTo>
                    <a:lnTo>
                      <a:pt x="0" y="670"/>
                    </a:lnTo>
                    <a:cubicBezTo>
                      <a:pt x="0" y="697"/>
                      <a:pt x="27" y="697"/>
                      <a:pt x="27" y="724"/>
                    </a:cubicBezTo>
                    <a:cubicBezTo>
                      <a:pt x="64" y="797"/>
                      <a:pt x="124" y="833"/>
                      <a:pt x="193" y="833"/>
                    </a:cubicBezTo>
                    <a:cubicBezTo>
                      <a:pt x="227" y="833"/>
                      <a:pt x="264" y="824"/>
                      <a:pt x="300" y="806"/>
                    </a:cubicBezTo>
                    <a:cubicBezTo>
                      <a:pt x="300" y="806"/>
                      <a:pt x="327" y="806"/>
                      <a:pt x="409" y="724"/>
                    </a:cubicBezTo>
                    <a:cubicBezTo>
                      <a:pt x="436" y="697"/>
                      <a:pt x="491" y="643"/>
                      <a:pt x="545" y="534"/>
                    </a:cubicBezTo>
                    <a:cubicBezTo>
                      <a:pt x="572" y="452"/>
                      <a:pt x="600" y="370"/>
                      <a:pt x="600" y="289"/>
                    </a:cubicBezTo>
                    <a:lnTo>
                      <a:pt x="600" y="152"/>
                    </a:lnTo>
                    <a:cubicBezTo>
                      <a:pt x="600" y="152"/>
                      <a:pt x="600" y="125"/>
                      <a:pt x="545" y="98"/>
                    </a:cubicBezTo>
                    <a:cubicBezTo>
                      <a:pt x="509" y="25"/>
                      <a:pt x="460" y="1"/>
                      <a:pt x="4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9"/>
              <p:cNvSpPr/>
              <p:nvPr/>
            </p:nvSpPr>
            <p:spPr>
              <a:xfrm>
                <a:off x="3631175" y="3253275"/>
                <a:ext cx="163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18" extrusionOk="0">
                    <a:moveTo>
                      <a:pt x="382" y="0"/>
                    </a:moveTo>
                    <a:cubicBezTo>
                      <a:pt x="355" y="0"/>
                      <a:pt x="273" y="0"/>
                      <a:pt x="218" y="27"/>
                    </a:cubicBezTo>
                    <a:cubicBezTo>
                      <a:pt x="137" y="27"/>
                      <a:pt x="109" y="109"/>
                      <a:pt x="82" y="136"/>
                    </a:cubicBezTo>
                    <a:cubicBezTo>
                      <a:pt x="55" y="218"/>
                      <a:pt x="55" y="245"/>
                      <a:pt x="55" y="245"/>
                    </a:cubicBezTo>
                    <a:cubicBezTo>
                      <a:pt x="0" y="354"/>
                      <a:pt x="82" y="491"/>
                      <a:pt x="191" y="518"/>
                    </a:cubicBezTo>
                    <a:lnTo>
                      <a:pt x="273" y="518"/>
                    </a:lnTo>
                    <a:cubicBezTo>
                      <a:pt x="355" y="518"/>
                      <a:pt x="382" y="518"/>
                      <a:pt x="464" y="491"/>
                    </a:cubicBezTo>
                    <a:cubicBezTo>
                      <a:pt x="518" y="463"/>
                      <a:pt x="545" y="382"/>
                      <a:pt x="600" y="354"/>
                    </a:cubicBezTo>
                    <a:cubicBezTo>
                      <a:pt x="627" y="273"/>
                      <a:pt x="627" y="245"/>
                      <a:pt x="627" y="245"/>
                    </a:cubicBezTo>
                    <a:cubicBezTo>
                      <a:pt x="652" y="123"/>
                      <a:pt x="610" y="23"/>
                      <a:pt x="523" y="23"/>
                    </a:cubicBezTo>
                    <a:cubicBezTo>
                      <a:pt x="513" y="23"/>
                      <a:pt x="502" y="24"/>
                      <a:pt x="491" y="27"/>
                    </a:cubicBezTo>
                    <a:cubicBezTo>
                      <a:pt x="491" y="27"/>
                      <a:pt x="464" y="0"/>
                      <a:pt x="3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9"/>
              <p:cNvSpPr/>
              <p:nvPr/>
            </p:nvSpPr>
            <p:spPr>
              <a:xfrm>
                <a:off x="3595075" y="3239650"/>
                <a:ext cx="15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716" extrusionOk="0">
                    <a:moveTo>
                      <a:pt x="191" y="0"/>
                    </a:moveTo>
                    <a:cubicBezTo>
                      <a:pt x="82" y="0"/>
                      <a:pt x="0" y="82"/>
                      <a:pt x="0" y="191"/>
                    </a:cubicBezTo>
                    <a:cubicBezTo>
                      <a:pt x="0" y="354"/>
                      <a:pt x="28" y="491"/>
                      <a:pt x="82" y="600"/>
                    </a:cubicBezTo>
                    <a:cubicBezTo>
                      <a:pt x="140" y="657"/>
                      <a:pt x="225" y="715"/>
                      <a:pt x="318" y="715"/>
                    </a:cubicBezTo>
                    <a:cubicBezTo>
                      <a:pt x="356" y="715"/>
                      <a:pt x="396" y="705"/>
                      <a:pt x="436" y="681"/>
                    </a:cubicBezTo>
                    <a:cubicBezTo>
                      <a:pt x="545" y="627"/>
                      <a:pt x="600" y="491"/>
                      <a:pt x="545" y="354"/>
                    </a:cubicBezTo>
                    <a:cubicBezTo>
                      <a:pt x="491" y="273"/>
                      <a:pt x="463" y="218"/>
                      <a:pt x="436" y="191"/>
                    </a:cubicBezTo>
                    <a:cubicBezTo>
                      <a:pt x="435" y="190"/>
                      <a:pt x="434" y="189"/>
                      <a:pt x="433" y="188"/>
                    </a:cubicBezTo>
                    <a:lnTo>
                      <a:pt x="433" y="188"/>
                    </a:lnTo>
                    <a:cubicBezTo>
                      <a:pt x="391" y="132"/>
                      <a:pt x="343" y="83"/>
                      <a:pt x="273" y="55"/>
                    </a:cubicBezTo>
                    <a:cubicBezTo>
                      <a:pt x="273" y="55"/>
                      <a:pt x="218" y="55"/>
                      <a:pt x="19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9"/>
              <p:cNvSpPr/>
              <p:nvPr/>
            </p:nvSpPr>
            <p:spPr>
              <a:xfrm>
                <a:off x="3766050" y="3387450"/>
                <a:ext cx="2387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683" extrusionOk="0">
                    <a:moveTo>
                      <a:pt x="110" y="1"/>
                    </a:moveTo>
                    <a:cubicBezTo>
                      <a:pt x="28" y="55"/>
                      <a:pt x="1" y="164"/>
                      <a:pt x="55" y="219"/>
                    </a:cubicBezTo>
                    <a:cubicBezTo>
                      <a:pt x="55" y="219"/>
                      <a:pt x="110" y="273"/>
                      <a:pt x="137" y="328"/>
                    </a:cubicBezTo>
                    <a:cubicBezTo>
                      <a:pt x="191" y="355"/>
                      <a:pt x="273" y="437"/>
                      <a:pt x="327" y="491"/>
                    </a:cubicBezTo>
                    <a:cubicBezTo>
                      <a:pt x="436" y="573"/>
                      <a:pt x="518" y="600"/>
                      <a:pt x="573" y="628"/>
                    </a:cubicBezTo>
                    <a:cubicBezTo>
                      <a:pt x="654" y="682"/>
                      <a:pt x="709" y="682"/>
                      <a:pt x="709" y="682"/>
                    </a:cubicBezTo>
                    <a:lnTo>
                      <a:pt x="791" y="682"/>
                    </a:lnTo>
                    <a:cubicBezTo>
                      <a:pt x="872" y="628"/>
                      <a:pt x="954" y="546"/>
                      <a:pt x="927" y="437"/>
                    </a:cubicBezTo>
                    <a:lnTo>
                      <a:pt x="845" y="301"/>
                    </a:lnTo>
                    <a:cubicBezTo>
                      <a:pt x="818" y="219"/>
                      <a:pt x="736" y="164"/>
                      <a:pt x="654" y="83"/>
                    </a:cubicBezTo>
                    <a:cubicBezTo>
                      <a:pt x="573" y="55"/>
                      <a:pt x="436" y="1"/>
                      <a:pt x="38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9"/>
              <p:cNvSpPr/>
              <p:nvPr/>
            </p:nvSpPr>
            <p:spPr>
              <a:xfrm>
                <a:off x="3746975" y="3411975"/>
                <a:ext cx="163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46" extrusionOk="0">
                    <a:moveTo>
                      <a:pt x="382" y="1"/>
                    </a:moveTo>
                    <a:cubicBezTo>
                      <a:pt x="355" y="1"/>
                      <a:pt x="273" y="1"/>
                      <a:pt x="219" y="28"/>
                    </a:cubicBezTo>
                    <a:cubicBezTo>
                      <a:pt x="137" y="55"/>
                      <a:pt x="110" y="110"/>
                      <a:pt x="82" y="137"/>
                    </a:cubicBezTo>
                    <a:cubicBezTo>
                      <a:pt x="55" y="192"/>
                      <a:pt x="55" y="246"/>
                      <a:pt x="55" y="246"/>
                    </a:cubicBezTo>
                    <a:cubicBezTo>
                      <a:pt x="1" y="328"/>
                      <a:pt x="82" y="464"/>
                      <a:pt x="191" y="519"/>
                    </a:cubicBezTo>
                    <a:cubicBezTo>
                      <a:pt x="191" y="519"/>
                      <a:pt x="219" y="546"/>
                      <a:pt x="273" y="546"/>
                    </a:cubicBezTo>
                    <a:cubicBezTo>
                      <a:pt x="355" y="546"/>
                      <a:pt x="382" y="546"/>
                      <a:pt x="464" y="519"/>
                    </a:cubicBezTo>
                    <a:cubicBezTo>
                      <a:pt x="518" y="464"/>
                      <a:pt x="546" y="410"/>
                      <a:pt x="573" y="382"/>
                    </a:cubicBezTo>
                    <a:cubicBezTo>
                      <a:pt x="627" y="301"/>
                      <a:pt x="627" y="273"/>
                      <a:pt x="627" y="273"/>
                    </a:cubicBezTo>
                    <a:cubicBezTo>
                      <a:pt x="655" y="164"/>
                      <a:pt x="627" y="28"/>
                      <a:pt x="491" y="28"/>
                    </a:cubicBezTo>
                    <a:cubicBezTo>
                      <a:pt x="491" y="28"/>
                      <a:pt x="464" y="1"/>
                      <a:pt x="38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9"/>
              <p:cNvSpPr/>
              <p:nvPr/>
            </p:nvSpPr>
            <p:spPr>
              <a:xfrm>
                <a:off x="3944875" y="3406425"/>
                <a:ext cx="187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23" extrusionOk="0">
                    <a:moveTo>
                      <a:pt x="341" y="1"/>
                    </a:moveTo>
                    <a:cubicBezTo>
                      <a:pt x="310" y="1"/>
                      <a:pt x="280" y="2"/>
                      <a:pt x="249" y="6"/>
                    </a:cubicBezTo>
                    <a:lnTo>
                      <a:pt x="249" y="6"/>
                    </a:lnTo>
                    <a:cubicBezTo>
                      <a:pt x="199" y="9"/>
                      <a:pt x="154" y="20"/>
                      <a:pt x="95" y="59"/>
                    </a:cubicBezTo>
                    <a:cubicBezTo>
                      <a:pt x="75" y="59"/>
                      <a:pt x="70" y="59"/>
                      <a:pt x="69" y="71"/>
                    </a:cubicBezTo>
                    <a:lnTo>
                      <a:pt x="69" y="71"/>
                    </a:lnTo>
                    <a:cubicBezTo>
                      <a:pt x="68" y="70"/>
                      <a:pt x="68" y="66"/>
                      <a:pt x="68" y="59"/>
                    </a:cubicBezTo>
                    <a:cubicBezTo>
                      <a:pt x="21" y="91"/>
                      <a:pt x="1" y="141"/>
                      <a:pt x="9" y="188"/>
                    </a:cubicBezTo>
                    <a:lnTo>
                      <a:pt x="9" y="188"/>
                    </a:lnTo>
                    <a:cubicBezTo>
                      <a:pt x="1" y="246"/>
                      <a:pt x="21" y="312"/>
                      <a:pt x="68" y="359"/>
                    </a:cubicBezTo>
                    <a:cubicBezTo>
                      <a:pt x="177" y="468"/>
                      <a:pt x="259" y="495"/>
                      <a:pt x="395" y="523"/>
                    </a:cubicBezTo>
                    <a:lnTo>
                      <a:pt x="401" y="496"/>
                    </a:lnTo>
                    <a:lnTo>
                      <a:pt x="401" y="496"/>
                    </a:lnTo>
                    <a:cubicBezTo>
                      <a:pt x="422" y="500"/>
                      <a:pt x="442" y="502"/>
                      <a:pt x="463" y="502"/>
                    </a:cubicBezTo>
                    <a:cubicBezTo>
                      <a:pt x="575" y="502"/>
                      <a:pt x="677" y="445"/>
                      <a:pt x="722" y="332"/>
                    </a:cubicBezTo>
                    <a:cubicBezTo>
                      <a:pt x="749" y="196"/>
                      <a:pt x="668" y="59"/>
                      <a:pt x="531" y="5"/>
                    </a:cubicBezTo>
                    <a:lnTo>
                      <a:pt x="504" y="5"/>
                    </a:lnTo>
                    <a:cubicBezTo>
                      <a:pt x="450" y="5"/>
                      <a:pt x="395" y="1"/>
                      <a:pt x="34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9"/>
              <p:cNvSpPr/>
              <p:nvPr/>
            </p:nvSpPr>
            <p:spPr>
              <a:xfrm>
                <a:off x="3949975" y="3429025"/>
                <a:ext cx="143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18" extrusionOk="0">
                    <a:moveTo>
                      <a:pt x="300" y="0"/>
                    </a:moveTo>
                    <a:cubicBezTo>
                      <a:pt x="246" y="0"/>
                      <a:pt x="164" y="0"/>
                      <a:pt x="137" y="27"/>
                    </a:cubicBezTo>
                    <a:lnTo>
                      <a:pt x="28" y="136"/>
                    </a:lnTo>
                    <a:cubicBezTo>
                      <a:pt x="0" y="191"/>
                      <a:pt x="0" y="245"/>
                      <a:pt x="0" y="245"/>
                    </a:cubicBezTo>
                    <a:cubicBezTo>
                      <a:pt x="0" y="327"/>
                      <a:pt x="55" y="463"/>
                      <a:pt x="164" y="518"/>
                    </a:cubicBezTo>
                    <a:lnTo>
                      <a:pt x="273" y="518"/>
                    </a:lnTo>
                    <a:cubicBezTo>
                      <a:pt x="300" y="518"/>
                      <a:pt x="355" y="518"/>
                      <a:pt x="409" y="463"/>
                    </a:cubicBezTo>
                    <a:cubicBezTo>
                      <a:pt x="436" y="436"/>
                      <a:pt x="464" y="382"/>
                      <a:pt x="518" y="327"/>
                    </a:cubicBezTo>
                    <a:cubicBezTo>
                      <a:pt x="545" y="273"/>
                      <a:pt x="545" y="245"/>
                      <a:pt x="545" y="245"/>
                    </a:cubicBezTo>
                    <a:cubicBezTo>
                      <a:pt x="573" y="136"/>
                      <a:pt x="518" y="27"/>
                      <a:pt x="40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9"/>
              <p:cNvSpPr/>
              <p:nvPr/>
            </p:nvSpPr>
            <p:spPr>
              <a:xfrm>
                <a:off x="3582800" y="3384050"/>
                <a:ext cx="109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64" extrusionOk="0">
                    <a:moveTo>
                      <a:pt x="164" y="1"/>
                    </a:moveTo>
                    <a:cubicBezTo>
                      <a:pt x="137" y="1"/>
                      <a:pt x="110" y="28"/>
                      <a:pt x="83" y="55"/>
                    </a:cubicBezTo>
                    <a:cubicBezTo>
                      <a:pt x="28" y="82"/>
                      <a:pt x="28" y="110"/>
                      <a:pt x="28" y="110"/>
                    </a:cubicBezTo>
                    <a:cubicBezTo>
                      <a:pt x="1" y="219"/>
                      <a:pt x="28" y="355"/>
                      <a:pt x="110" y="437"/>
                    </a:cubicBezTo>
                    <a:cubicBezTo>
                      <a:pt x="110" y="437"/>
                      <a:pt x="137" y="437"/>
                      <a:pt x="164" y="464"/>
                    </a:cubicBezTo>
                    <a:lnTo>
                      <a:pt x="273" y="464"/>
                    </a:lnTo>
                    <a:cubicBezTo>
                      <a:pt x="301" y="464"/>
                      <a:pt x="328" y="437"/>
                      <a:pt x="382" y="409"/>
                    </a:cubicBezTo>
                    <a:cubicBezTo>
                      <a:pt x="410" y="355"/>
                      <a:pt x="410" y="328"/>
                      <a:pt x="410" y="328"/>
                    </a:cubicBezTo>
                    <a:cubicBezTo>
                      <a:pt x="437" y="219"/>
                      <a:pt x="437" y="137"/>
                      <a:pt x="355" y="55"/>
                    </a:cubicBezTo>
                    <a:cubicBezTo>
                      <a:pt x="355" y="55"/>
                      <a:pt x="301" y="55"/>
                      <a:pt x="273" y="28"/>
                    </a:cubicBezTo>
                    <a:cubicBezTo>
                      <a:pt x="246" y="1"/>
                      <a:pt x="219" y="1"/>
                      <a:pt x="16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9"/>
              <p:cNvSpPr/>
              <p:nvPr/>
            </p:nvSpPr>
            <p:spPr>
              <a:xfrm>
                <a:off x="3554875" y="3401075"/>
                <a:ext cx="177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601" extrusionOk="0">
                    <a:moveTo>
                      <a:pt x="110" y="1"/>
                    </a:moveTo>
                    <a:cubicBezTo>
                      <a:pt x="28" y="55"/>
                      <a:pt x="1" y="164"/>
                      <a:pt x="28" y="219"/>
                    </a:cubicBezTo>
                    <a:lnTo>
                      <a:pt x="137" y="437"/>
                    </a:lnTo>
                    <a:lnTo>
                      <a:pt x="153" y="415"/>
                    </a:lnTo>
                    <a:lnTo>
                      <a:pt x="153" y="415"/>
                    </a:lnTo>
                    <a:lnTo>
                      <a:pt x="164" y="437"/>
                    </a:lnTo>
                    <a:cubicBezTo>
                      <a:pt x="246" y="546"/>
                      <a:pt x="300" y="600"/>
                      <a:pt x="409" y="600"/>
                    </a:cubicBezTo>
                    <a:cubicBezTo>
                      <a:pt x="546" y="600"/>
                      <a:pt x="709" y="491"/>
                      <a:pt x="709" y="328"/>
                    </a:cubicBezTo>
                    <a:cubicBezTo>
                      <a:pt x="709" y="192"/>
                      <a:pt x="600" y="28"/>
                      <a:pt x="437" y="28"/>
                    </a:cubicBezTo>
                    <a:lnTo>
                      <a:pt x="24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9"/>
              <p:cNvSpPr/>
              <p:nvPr/>
            </p:nvSpPr>
            <p:spPr>
              <a:xfrm>
                <a:off x="3576675" y="3407900"/>
                <a:ext cx="157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84" extrusionOk="0">
                    <a:moveTo>
                      <a:pt x="546" y="300"/>
                    </a:moveTo>
                    <a:lnTo>
                      <a:pt x="546" y="327"/>
                    </a:lnTo>
                    <a:cubicBezTo>
                      <a:pt x="546" y="355"/>
                      <a:pt x="518" y="382"/>
                      <a:pt x="491" y="382"/>
                    </a:cubicBezTo>
                    <a:cubicBezTo>
                      <a:pt x="491" y="400"/>
                      <a:pt x="482" y="406"/>
                      <a:pt x="469" y="406"/>
                    </a:cubicBezTo>
                    <a:cubicBezTo>
                      <a:pt x="443" y="406"/>
                      <a:pt x="400" y="382"/>
                      <a:pt x="382" y="382"/>
                    </a:cubicBezTo>
                    <a:lnTo>
                      <a:pt x="355" y="355"/>
                    </a:lnTo>
                    <a:lnTo>
                      <a:pt x="355" y="355"/>
                    </a:lnTo>
                    <a:cubicBezTo>
                      <a:pt x="371" y="371"/>
                      <a:pt x="391" y="377"/>
                      <a:pt x="413" y="377"/>
                    </a:cubicBezTo>
                    <a:cubicBezTo>
                      <a:pt x="466" y="377"/>
                      <a:pt x="526" y="339"/>
                      <a:pt x="546" y="300"/>
                    </a:cubicBezTo>
                    <a:close/>
                    <a:moveTo>
                      <a:pt x="413" y="96"/>
                    </a:moveTo>
                    <a:cubicBezTo>
                      <a:pt x="424" y="96"/>
                      <a:pt x="437" y="99"/>
                      <a:pt x="450" y="106"/>
                    </a:cubicBezTo>
                    <a:lnTo>
                      <a:pt x="450" y="106"/>
                    </a:lnTo>
                    <a:cubicBezTo>
                      <a:pt x="369" y="161"/>
                      <a:pt x="331" y="244"/>
                      <a:pt x="355" y="409"/>
                    </a:cubicBezTo>
                    <a:cubicBezTo>
                      <a:pt x="328" y="355"/>
                      <a:pt x="273" y="327"/>
                      <a:pt x="273" y="300"/>
                    </a:cubicBezTo>
                    <a:cubicBezTo>
                      <a:pt x="273" y="246"/>
                      <a:pt x="246" y="218"/>
                      <a:pt x="273" y="191"/>
                    </a:cubicBezTo>
                    <a:cubicBezTo>
                      <a:pt x="273" y="164"/>
                      <a:pt x="300" y="137"/>
                      <a:pt x="355" y="137"/>
                    </a:cubicBezTo>
                    <a:cubicBezTo>
                      <a:pt x="368" y="109"/>
                      <a:pt x="389" y="96"/>
                      <a:pt x="413" y="96"/>
                    </a:cubicBezTo>
                    <a:close/>
                    <a:moveTo>
                      <a:pt x="382" y="0"/>
                    </a:moveTo>
                    <a:cubicBezTo>
                      <a:pt x="355" y="0"/>
                      <a:pt x="246" y="0"/>
                      <a:pt x="191" y="28"/>
                    </a:cubicBezTo>
                    <a:cubicBezTo>
                      <a:pt x="110" y="55"/>
                      <a:pt x="82" y="82"/>
                      <a:pt x="55" y="191"/>
                    </a:cubicBezTo>
                    <a:cubicBezTo>
                      <a:pt x="55" y="218"/>
                      <a:pt x="1" y="300"/>
                      <a:pt x="55" y="355"/>
                    </a:cubicBezTo>
                    <a:cubicBezTo>
                      <a:pt x="55" y="409"/>
                      <a:pt x="82" y="436"/>
                      <a:pt x="110" y="464"/>
                    </a:cubicBezTo>
                    <a:cubicBezTo>
                      <a:pt x="191" y="545"/>
                      <a:pt x="110" y="491"/>
                      <a:pt x="191" y="545"/>
                    </a:cubicBezTo>
                    <a:cubicBezTo>
                      <a:pt x="230" y="565"/>
                      <a:pt x="296" y="584"/>
                      <a:pt x="350" y="584"/>
                    </a:cubicBezTo>
                    <a:cubicBezTo>
                      <a:pt x="373" y="584"/>
                      <a:pt x="393" y="581"/>
                      <a:pt x="409" y="573"/>
                    </a:cubicBezTo>
                    <a:cubicBezTo>
                      <a:pt x="491" y="518"/>
                      <a:pt x="518" y="491"/>
                      <a:pt x="546" y="464"/>
                    </a:cubicBezTo>
                    <a:cubicBezTo>
                      <a:pt x="627" y="409"/>
                      <a:pt x="627" y="327"/>
                      <a:pt x="627" y="273"/>
                    </a:cubicBezTo>
                    <a:cubicBezTo>
                      <a:pt x="627" y="191"/>
                      <a:pt x="600" y="137"/>
                      <a:pt x="518" y="82"/>
                    </a:cubicBezTo>
                    <a:cubicBezTo>
                      <a:pt x="509" y="73"/>
                      <a:pt x="506" y="70"/>
                      <a:pt x="505" y="70"/>
                    </a:cubicBezTo>
                    <a:lnTo>
                      <a:pt x="505" y="70"/>
                    </a:lnTo>
                    <a:cubicBezTo>
                      <a:pt x="503" y="70"/>
                      <a:pt x="509" y="82"/>
                      <a:pt x="491" y="82"/>
                    </a:cubicBezTo>
                    <a:cubicBezTo>
                      <a:pt x="491" y="55"/>
                      <a:pt x="491" y="55"/>
                      <a:pt x="3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9"/>
              <p:cNvSpPr/>
              <p:nvPr/>
            </p:nvSpPr>
            <p:spPr>
              <a:xfrm>
                <a:off x="3994925" y="3694675"/>
                <a:ext cx="17750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606" extrusionOk="0">
                    <a:moveTo>
                      <a:pt x="491" y="1"/>
                    </a:moveTo>
                    <a:cubicBezTo>
                      <a:pt x="355" y="1"/>
                      <a:pt x="246" y="55"/>
                      <a:pt x="137" y="137"/>
                    </a:cubicBezTo>
                    <a:cubicBezTo>
                      <a:pt x="28" y="219"/>
                      <a:pt x="1" y="409"/>
                      <a:pt x="110" y="491"/>
                    </a:cubicBezTo>
                    <a:cubicBezTo>
                      <a:pt x="177" y="559"/>
                      <a:pt x="265" y="605"/>
                      <a:pt x="349" y="605"/>
                    </a:cubicBezTo>
                    <a:cubicBezTo>
                      <a:pt x="400" y="605"/>
                      <a:pt x="450" y="587"/>
                      <a:pt x="491" y="546"/>
                    </a:cubicBezTo>
                    <a:cubicBezTo>
                      <a:pt x="535" y="524"/>
                      <a:pt x="562" y="484"/>
                      <a:pt x="599" y="441"/>
                    </a:cubicBezTo>
                    <a:lnTo>
                      <a:pt x="599" y="441"/>
                    </a:lnTo>
                    <a:cubicBezTo>
                      <a:pt x="606" y="433"/>
                      <a:pt x="613" y="425"/>
                      <a:pt x="620" y="418"/>
                    </a:cubicBezTo>
                    <a:lnTo>
                      <a:pt x="620" y="418"/>
                    </a:lnTo>
                    <a:cubicBezTo>
                      <a:pt x="622" y="415"/>
                      <a:pt x="625" y="412"/>
                      <a:pt x="628" y="409"/>
                    </a:cubicBezTo>
                    <a:cubicBezTo>
                      <a:pt x="633" y="404"/>
                      <a:pt x="638" y="397"/>
                      <a:pt x="643" y="388"/>
                    </a:cubicBezTo>
                    <a:lnTo>
                      <a:pt x="643" y="388"/>
                    </a:lnTo>
                    <a:cubicBezTo>
                      <a:pt x="674" y="347"/>
                      <a:pt x="698" y="301"/>
                      <a:pt x="709" y="246"/>
                    </a:cubicBezTo>
                    <a:lnTo>
                      <a:pt x="709" y="164"/>
                    </a:lnTo>
                    <a:cubicBezTo>
                      <a:pt x="709" y="55"/>
                      <a:pt x="655" y="1"/>
                      <a:pt x="546" y="1"/>
                    </a:cubicBezTo>
                    <a:cubicBezTo>
                      <a:pt x="533" y="1"/>
                      <a:pt x="518" y="1"/>
                      <a:pt x="503" y="1"/>
                    </a:cubicBezTo>
                    <a:lnTo>
                      <a:pt x="503" y="1"/>
                    </a:lnTo>
                    <a:cubicBezTo>
                      <a:pt x="499" y="1"/>
                      <a:pt x="495" y="1"/>
                      <a:pt x="49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9"/>
              <p:cNvSpPr/>
              <p:nvPr/>
            </p:nvSpPr>
            <p:spPr>
              <a:xfrm>
                <a:off x="3976550" y="3715125"/>
                <a:ext cx="150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64" extrusionOk="0">
                    <a:moveTo>
                      <a:pt x="164" y="0"/>
                    </a:moveTo>
                    <a:cubicBezTo>
                      <a:pt x="55" y="27"/>
                      <a:pt x="0" y="136"/>
                      <a:pt x="27" y="191"/>
                    </a:cubicBezTo>
                    <a:cubicBezTo>
                      <a:pt x="27" y="191"/>
                      <a:pt x="27" y="273"/>
                      <a:pt x="55" y="300"/>
                    </a:cubicBezTo>
                    <a:cubicBezTo>
                      <a:pt x="82" y="382"/>
                      <a:pt x="136" y="409"/>
                      <a:pt x="164" y="436"/>
                    </a:cubicBezTo>
                    <a:cubicBezTo>
                      <a:pt x="191" y="463"/>
                      <a:pt x="273" y="463"/>
                      <a:pt x="300" y="463"/>
                    </a:cubicBezTo>
                    <a:lnTo>
                      <a:pt x="409" y="463"/>
                    </a:lnTo>
                    <a:cubicBezTo>
                      <a:pt x="491" y="436"/>
                      <a:pt x="600" y="327"/>
                      <a:pt x="572" y="191"/>
                    </a:cubicBezTo>
                    <a:cubicBezTo>
                      <a:pt x="572" y="191"/>
                      <a:pt x="572" y="164"/>
                      <a:pt x="545" y="136"/>
                    </a:cubicBezTo>
                    <a:cubicBezTo>
                      <a:pt x="545" y="109"/>
                      <a:pt x="463" y="55"/>
                      <a:pt x="436" y="27"/>
                    </a:cubicBezTo>
                    <a:cubicBezTo>
                      <a:pt x="354" y="0"/>
                      <a:pt x="300" y="0"/>
                      <a:pt x="27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9"/>
              <p:cNvSpPr/>
              <p:nvPr/>
            </p:nvSpPr>
            <p:spPr>
              <a:xfrm>
                <a:off x="3967000" y="3684200"/>
                <a:ext cx="17000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758" extrusionOk="0">
                    <a:moveTo>
                      <a:pt x="436" y="0"/>
                    </a:moveTo>
                    <a:cubicBezTo>
                      <a:pt x="415" y="0"/>
                      <a:pt x="397" y="4"/>
                      <a:pt x="382" y="11"/>
                    </a:cubicBezTo>
                    <a:cubicBezTo>
                      <a:pt x="300" y="38"/>
                      <a:pt x="273" y="120"/>
                      <a:pt x="191" y="147"/>
                    </a:cubicBezTo>
                    <a:cubicBezTo>
                      <a:pt x="137" y="202"/>
                      <a:pt x="110" y="256"/>
                      <a:pt x="55" y="311"/>
                    </a:cubicBezTo>
                    <a:lnTo>
                      <a:pt x="94" y="333"/>
                    </a:lnTo>
                    <a:lnTo>
                      <a:pt x="94" y="333"/>
                    </a:lnTo>
                    <a:cubicBezTo>
                      <a:pt x="80" y="352"/>
                      <a:pt x="67" y="372"/>
                      <a:pt x="55" y="393"/>
                    </a:cubicBezTo>
                    <a:cubicBezTo>
                      <a:pt x="1" y="474"/>
                      <a:pt x="28" y="665"/>
                      <a:pt x="164" y="719"/>
                    </a:cubicBezTo>
                    <a:cubicBezTo>
                      <a:pt x="199" y="746"/>
                      <a:pt x="240" y="758"/>
                      <a:pt x="281" y="758"/>
                    </a:cubicBezTo>
                    <a:cubicBezTo>
                      <a:pt x="370" y="758"/>
                      <a:pt x="463" y="703"/>
                      <a:pt x="518" y="610"/>
                    </a:cubicBezTo>
                    <a:lnTo>
                      <a:pt x="600" y="420"/>
                    </a:lnTo>
                    <a:cubicBezTo>
                      <a:pt x="600" y="418"/>
                      <a:pt x="600" y="417"/>
                      <a:pt x="600" y="416"/>
                    </a:cubicBezTo>
                    <a:lnTo>
                      <a:pt x="600" y="416"/>
                    </a:lnTo>
                    <a:cubicBezTo>
                      <a:pt x="631" y="343"/>
                      <a:pt x="655" y="263"/>
                      <a:pt x="655" y="175"/>
                    </a:cubicBezTo>
                    <a:cubicBezTo>
                      <a:pt x="674" y="155"/>
                      <a:pt x="680" y="136"/>
                      <a:pt x="652" y="136"/>
                    </a:cubicBezTo>
                    <a:cubicBezTo>
                      <a:pt x="652" y="136"/>
                      <a:pt x="651" y="136"/>
                      <a:pt x="650" y="136"/>
                    </a:cubicBezTo>
                    <a:lnTo>
                      <a:pt x="650" y="136"/>
                    </a:lnTo>
                    <a:cubicBezTo>
                      <a:pt x="644" y="118"/>
                      <a:pt x="631" y="96"/>
                      <a:pt x="600" y="66"/>
                    </a:cubicBezTo>
                    <a:cubicBezTo>
                      <a:pt x="560" y="26"/>
                      <a:pt x="491" y="0"/>
                      <a:pt x="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9"/>
              <p:cNvSpPr/>
              <p:nvPr/>
            </p:nvSpPr>
            <p:spPr>
              <a:xfrm>
                <a:off x="3606650" y="3713075"/>
                <a:ext cx="1637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747" extrusionOk="0">
                    <a:moveTo>
                      <a:pt x="164" y="0"/>
                    </a:moveTo>
                    <a:cubicBezTo>
                      <a:pt x="82" y="0"/>
                      <a:pt x="0" y="82"/>
                      <a:pt x="0" y="191"/>
                    </a:cubicBezTo>
                    <a:lnTo>
                      <a:pt x="0" y="409"/>
                    </a:lnTo>
                    <a:cubicBezTo>
                      <a:pt x="0" y="518"/>
                      <a:pt x="28" y="600"/>
                      <a:pt x="109" y="654"/>
                    </a:cubicBezTo>
                    <a:cubicBezTo>
                      <a:pt x="174" y="719"/>
                      <a:pt x="244" y="747"/>
                      <a:pt x="312" y="747"/>
                    </a:cubicBezTo>
                    <a:cubicBezTo>
                      <a:pt x="388" y="747"/>
                      <a:pt x="461" y="712"/>
                      <a:pt x="518" y="654"/>
                    </a:cubicBezTo>
                    <a:cubicBezTo>
                      <a:pt x="654" y="518"/>
                      <a:pt x="627" y="355"/>
                      <a:pt x="518" y="246"/>
                    </a:cubicBezTo>
                    <a:lnTo>
                      <a:pt x="494" y="228"/>
                    </a:lnTo>
                    <a:lnTo>
                      <a:pt x="494" y="228"/>
                    </a:lnTo>
                    <a:lnTo>
                      <a:pt x="518" y="218"/>
                    </a:lnTo>
                    <a:lnTo>
                      <a:pt x="300" y="82"/>
                    </a:lnTo>
                    <a:cubicBezTo>
                      <a:pt x="300" y="28"/>
                      <a:pt x="273" y="28"/>
                      <a:pt x="218" y="0"/>
                    </a:cubicBezTo>
                    <a:cubicBezTo>
                      <a:pt x="205" y="0"/>
                      <a:pt x="192" y="2"/>
                      <a:pt x="179" y="4"/>
                    </a:cubicBezTo>
                    <a:lnTo>
                      <a:pt x="179" y="4"/>
                    </a:lnTo>
                    <a:cubicBezTo>
                      <a:pt x="174" y="3"/>
                      <a:pt x="169" y="2"/>
                      <a:pt x="16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9"/>
              <p:cNvSpPr/>
              <p:nvPr/>
            </p:nvSpPr>
            <p:spPr>
              <a:xfrm>
                <a:off x="3582125" y="3727100"/>
                <a:ext cx="150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41" extrusionOk="0">
                    <a:moveTo>
                      <a:pt x="332" y="1"/>
                    </a:moveTo>
                    <a:cubicBezTo>
                      <a:pt x="269" y="1"/>
                      <a:pt x="224" y="26"/>
                      <a:pt x="164" y="66"/>
                    </a:cubicBezTo>
                    <a:cubicBezTo>
                      <a:pt x="28" y="121"/>
                      <a:pt x="1" y="257"/>
                      <a:pt x="55" y="393"/>
                    </a:cubicBezTo>
                    <a:cubicBezTo>
                      <a:pt x="111" y="486"/>
                      <a:pt x="191" y="541"/>
                      <a:pt x="280" y="541"/>
                    </a:cubicBezTo>
                    <a:cubicBezTo>
                      <a:pt x="322" y="541"/>
                      <a:pt x="366" y="528"/>
                      <a:pt x="409" y="502"/>
                    </a:cubicBezTo>
                    <a:lnTo>
                      <a:pt x="437" y="502"/>
                    </a:lnTo>
                    <a:cubicBezTo>
                      <a:pt x="503" y="480"/>
                      <a:pt x="534" y="458"/>
                      <a:pt x="557" y="376"/>
                    </a:cubicBezTo>
                    <a:lnTo>
                      <a:pt x="557" y="376"/>
                    </a:lnTo>
                    <a:cubicBezTo>
                      <a:pt x="567" y="357"/>
                      <a:pt x="573" y="337"/>
                      <a:pt x="573" y="311"/>
                    </a:cubicBezTo>
                    <a:lnTo>
                      <a:pt x="573" y="311"/>
                    </a:lnTo>
                    <a:cubicBezTo>
                      <a:pt x="573" y="311"/>
                      <a:pt x="573" y="311"/>
                      <a:pt x="573" y="311"/>
                    </a:cubicBezTo>
                    <a:cubicBezTo>
                      <a:pt x="600" y="202"/>
                      <a:pt x="546" y="66"/>
                      <a:pt x="409" y="12"/>
                    </a:cubicBezTo>
                    <a:cubicBezTo>
                      <a:pt x="380" y="4"/>
                      <a:pt x="355" y="1"/>
                      <a:pt x="33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9"/>
              <p:cNvSpPr/>
              <p:nvPr/>
            </p:nvSpPr>
            <p:spPr>
              <a:xfrm>
                <a:off x="3603925" y="3736925"/>
                <a:ext cx="218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07" extrusionOk="0">
                    <a:moveTo>
                      <a:pt x="682" y="0"/>
                    </a:moveTo>
                    <a:cubicBezTo>
                      <a:pt x="600" y="0"/>
                      <a:pt x="491" y="0"/>
                      <a:pt x="409" y="27"/>
                    </a:cubicBezTo>
                    <a:cubicBezTo>
                      <a:pt x="327" y="82"/>
                      <a:pt x="246" y="109"/>
                      <a:pt x="191" y="136"/>
                    </a:cubicBezTo>
                    <a:cubicBezTo>
                      <a:pt x="82" y="218"/>
                      <a:pt x="0" y="354"/>
                      <a:pt x="82" y="491"/>
                    </a:cubicBezTo>
                    <a:cubicBezTo>
                      <a:pt x="121" y="548"/>
                      <a:pt x="200" y="606"/>
                      <a:pt x="292" y="606"/>
                    </a:cubicBezTo>
                    <a:cubicBezTo>
                      <a:pt x="329" y="606"/>
                      <a:pt x="369" y="596"/>
                      <a:pt x="409" y="572"/>
                    </a:cubicBezTo>
                    <a:cubicBezTo>
                      <a:pt x="425" y="568"/>
                      <a:pt x="441" y="563"/>
                      <a:pt x="456" y="558"/>
                    </a:cubicBezTo>
                    <a:lnTo>
                      <a:pt x="456" y="558"/>
                    </a:lnTo>
                    <a:lnTo>
                      <a:pt x="464" y="572"/>
                    </a:lnTo>
                    <a:cubicBezTo>
                      <a:pt x="501" y="554"/>
                      <a:pt x="551" y="535"/>
                      <a:pt x="596" y="499"/>
                    </a:cubicBezTo>
                    <a:lnTo>
                      <a:pt x="596" y="499"/>
                    </a:lnTo>
                    <a:cubicBezTo>
                      <a:pt x="692" y="447"/>
                      <a:pt x="766" y="377"/>
                      <a:pt x="818" y="273"/>
                    </a:cubicBezTo>
                    <a:cubicBezTo>
                      <a:pt x="818" y="273"/>
                      <a:pt x="837" y="253"/>
                      <a:pt x="847" y="226"/>
                    </a:cubicBezTo>
                    <a:lnTo>
                      <a:pt x="847" y="226"/>
                    </a:lnTo>
                    <a:cubicBezTo>
                      <a:pt x="860" y="209"/>
                      <a:pt x="872" y="189"/>
                      <a:pt x="872" y="164"/>
                    </a:cubicBezTo>
                    <a:cubicBezTo>
                      <a:pt x="872" y="82"/>
                      <a:pt x="791" y="0"/>
                      <a:pt x="682" y="0"/>
                    </a:cubicBezTo>
                    <a:lnTo>
                      <a:pt x="682" y="0"/>
                    </a:lnTo>
                    <a:cubicBezTo>
                      <a:pt x="682" y="0"/>
                      <a:pt x="682" y="0"/>
                      <a:pt x="6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9"/>
              <p:cNvSpPr/>
              <p:nvPr/>
            </p:nvSpPr>
            <p:spPr>
              <a:xfrm>
                <a:off x="4042625" y="3045000"/>
                <a:ext cx="129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55" extrusionOk="0">
                    <a:moveTo>
                      <a:pt x="290" y="0"/>
                    </a:moveTo>
                    <a:cubicBezTo>
                      <a:pt x="239" y="0"/>
                      <a:pt x="177" y="7"/>
                      <a:pt x="109" y="20"/>
                    </a:cubicBezTo>
                    <a:cubicBezTo>
                      <a:pt x="109" y="20"/>
                      <a:pt x="82" y="20"/>
                      <a:pt x="27" y="75"/>
                    </a:cubicBezTo>
                    <a:cubicBezTo>
                      <a:pt x="27" y="102"/>
                      <a:pt x="0" y="129"/>
                      <a:pt x="0" y="157"/>
                    </a:cubicBezTo>
                    <a:cubicBezTo>
                      <a:pt x="0" y="211"/>
                      <a:pt x="0" y="238"/>
                      <a:pt x="27" y="266"/>
                    </a:cubicBezTo>
                    <a:cubicBezTo>
                      <a:pt x="82" y="266"/>
                      <a:pt x="109" y="293"/>
                      <a:pt x="109" y="293"/>
                    </a:cubicBezTo>
                    <a:cubicBezTo>
                      <a:pt x="136" y="334"/>
                      <a:pt x="184" y="354"/>
                      <a:pt x="239" y="354"/>
                    </a:cubicBezTo>
                    <a:cubicBezTo>
                      <a:pt x="293" y="354"/>
                      <a:pt x="354" y="334"/>
                      <a:pt x="409" y="293"/>
                    </a:cubicBezTo>
                    <a:cubicBezTo>
                      <a:pt x="409" y="293"/>
                      <a:pt x="436" y="293"/>
                      <a:pt x="491" y="266"/>
                    </a:cubicBezTo>
                    <a:cubicBezTo>
                      <a:pt x="518" y="238"/>
                      <a:pt x="518" y="211"/>
                      <a:pt x="518" y="157"/>
                    </a:cubicBezTo>
                    <a:cubicBezTo>
                      <a:pt x="518" y="129"/>
                      <a:pt x="518" y="102"/>
                      <a:pt x="491" y="75"/>
                    </a:cubicBezTo>
                    <a:cubicBezTo>
                      <a:pt x="436" y="75"/>
                      <a:pt x="409" y="20"/>
                      <a:pt x="409" y="20"/>
                    </a:cubicBezTo>
                    <a:cubicBezTo>
                      <a:pt x="382" y="7"/>
                      <a:pt x="341" y="0"/>
                      <a:pt x="29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9"/>
              <p:cNvSpPr/>
              <p:nvPr/>
            </p:nvSpPr>
            <p:spPr>
              <a:xfrm>
                <a:off x="4025600" y="3024375"/>
                <a:ext cx="1432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19" extrusionOk="0">
                    <a:moveTo>
                      <a:pt x="245" y="1"/>
                    </a:moveTo>
                    <a:lnTo>
                      <a:pt x="245" y="2"/>
                    </a:lnTo>
                    <a:lnTo>
                      <a:pt x="245" y="2"/>
                    </a:lnTo>
                    <a:cubicBezTo>
                      <a:pt x="97" y="13"/>
                      <a:pt x="0" y="117"/>
                      <a:pt x="0" y="246"/>
                    </a:cubicBezTo>
                    <a:cubicBezTo>
                      <a:pt x="0" y="409"/>
                      <a:pt x="109" y="518"/>
                      <a:pt x="245" y="518"/>
                    </a:cubicBezTo>
                    <a:lnTo>
                      <a:pt x="272" y="518"/>
                    </a:lnTo>
                    <a:cubicBezTo>
                      <a:pt x="354" y="518"/>
                      <a:pt x="436" y="518"/>
                      <a:pt x="518" y="409"/>
                    </a:cubicBezTo>
                    <a:cubicBezTo>
                      <a:pt x="572" y="355"/>
                      <a:pt x="572" y="219"/>
                      <a:pt x="572" y="110"/>
                    </a:cubicBezTo>
                    <a:cubicBezTo>
                      <a:pt x="518" y="82"/>
                      <a:pt x="490" y="82"/>
                      <a:pt x="436" y="28"/>
                    </a:cubicBezTo>
                    <a:cubicBezTo>
                      <a:pt x="381" y="1"/>
                      <a:pt x="354" y="1"/>
                      <a:pt x="300" y="1"/>
                    </a:cubicBezTo>
                    <a:lnTo>
                      <a:pt x="272" y="1"/>
                    </a:lnTo>
                    <a:cubicBezTo>
                      <a:pt x="269" y="1"/>
                      <a:pt x="266" y="1"/>
                      <a:pt x="263" y="1"/>
                    </a:cubicBezTo>
                    <a:lnTo>
                      <a:pt x="263" y="1"/>
                    </a:ln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9" name="Google Shape;1669;p19"/>
            <p:cNvGrpSpPr/>
            <p:nvPr/>
          </p:nvGrpSpPr>
          <p:grpSpPr>
            <a:xfrm flipH="1">
              <a:off x="5154258" y="4180419"/>
              <a:ext cx="1148813" cy="973875"/>
              <a:chOff x="6733575" y="656700"/>
              <a:chExt cx="1148813" cy="973875"/>
            </a:xfrm>
          </p:grpSpPr>
          <p:sp>
            <p:nvSpPr>
              <p:cNvPr id="1670" name="Google Shape;1670;p19"/>
              <p:cNvSpPr/>
              <p:nvPr/>
            </p:nvSpPr>
            <p:spPr>
              <a:xfrm>
                <a:off x="6889350" y="9690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183" y="1"/>
                      <a:pt x="1" y="183"/>
                      <a:pt x="1" y="457"/>
                    </a:cubicBezTo>
                    <a:cubicBezTo>
                      <a:pt x="1" y="730"/>
                      <a:pt x="244" y="912"/>
                      <a:pt x="457" y="912"/>
                    </a:cubicBezTo>
                    <a:cubicBezTo>
                      <a:pt x="730" y="912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9"/>
              <p:cNvSpPr/>
              <p:nvPr/>
            </p:nvSpPr>
            <p:spPr>
              <a:xfrm>
                <a:off x="7284150" y="10599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22"/>
                      <a:pt x="1" y="305"/>
                    </a:cubicBezTo>
                    <a:cubicBezTo>
                      <a:pt x="1" y="457"/>
                      <a:pt x="122" y="609"/>
                      <a:pt x="305" y="609"/>
                    </a:cubicBezTo>
                    <a:cubicBezTo>
                      <a:pt x="457" y="609"/>
                      <a:pt x="609" y="457"/>
                      <a:pt x="609" y="305"/>
                    </a:cubicBezTo>
                    <a:cubicBezTo>
                      <a:pt x="609" y="122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9"/>
              <p:cNvSpPr/>
              <p:nvPr/>
            </p:nvSpPr>
            <p:spPr>
              <a:xfrm>
                <a:off x="6972950" y="11521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6" y="1"/>
                    </a:moveTo>
                    <a:cubicBezTo>
                      <a:pt x="243" y="1"/>
                      <a:pt x="0" y="244"/>
                      <a:pt x="0" y="487"/>
                    </a:cubicBezTo>
                    <a:cubicBezTo>
                      <a:pt x="0" y="761"/>
                      <a:pt x="243" y="1004"/>
                      <a:pt x="486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9"/>
              <p:cNvSpPr/>
              <p:nvPr/>
            </p:nvSpPr>
            <p:spPr>
              <a:xfrm>
                <a:off x="7694500" y="9235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4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9"/>
              <p:cNvSpPr/>
              <p:nvPr/>
            </p:nvSpPr>
            <p:spPr>
              <a:xfrm>
                <a:off x="7613763" y="1591050"/>
                <a:ext cx="403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81" extrusionOk="0">
                    <a:moveTo>
                      <a:pt x="821" y="0"/>
                    </a:moveTo>
                    <a:cubicBezTo>
                      <a:pt x="366" y="0"/>
                      <a:pt x="1" y="365"/>
                      <a:pt x="1" y="790"/>
                    </a:cubicBezTo>
                    <a:cubicBezTo>
                      <a:pt x="1" y="1216"/>
                      <a:pt x="366" y="1581"/>
                      <a:pt x="821" y="1581"/>
                    </a:cubicBezTo>
                    <a:cubicBezTo>
                      <a:pt x="1277" y="1581"/>
                      <a:pt x="1612" y="1216"/>
                      <a:pt x="1612" y="790"/>
                    </a:cubicBezTo>
                    <a:cubicBezTo>
                      <a:pt x="1612" y="335"/>
                      <a:pt x="1277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9"/>
              <p:cNvSpPr/>
              <p:nvPr/>
            </p:nvSpPr>
            <p:spPr>
              <a:xfrm>
                <a:off x="7385025" y="656700"/>
                <a:ext cx="266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547" y="0"/>
                    </a:moveTo>
                    <a:cubicBezTo>
                      <a:pt x="243" y="0"/>
                      <a:pt x="0" y="213"/>
                      <a:pt x="0" y="517"/>
                    </a:cubicBezTo>
                    <a:cubicBezTo>
                      <a:pt x="0" y="821"/>
                      <a:pt x="243" y="1033"/>
                      <a:pt x="547" y="1033"/>
                    </a:cubicBezTo>
                    <a:cubicBezTo>
                      <a:pt x="851" y="1033"/>
                      <a:pt x="1064" y="821"/>
                      <a:pt x="1064" y="517"/>
                    </a:cubicBezTo>
                    <a:cubicBezTo>
                      <a:pt x="1064" y="213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9"/>
              <p:cNvSpPr/>
              <p:nvPr/>
            </p:nvSpPr>
            <p:spPr>
              <a:xfrm>
                <a:off x="7858063" y="1232925"/>
                <a:ext cx="24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83" extrusionOk="0">
                    <a:moveTo>
                      <a:pt x="486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9"/>
                      <a:pt x="171" y="982"/>
                      <a:pt x="403" y="982"/>
                    </a:cubicBezTo>
                    <a:cubicBezTo>
                      <a:pt x="430" y="982"/>
                      <a:pt x="458" y="979"/>
                      <a:pt x="486" y="973"/>
                    </a:cubicBezTo>
                    <a:cubicBezTo>
                      <a:pt x="760" y="973"/>
                      <a:pt x="973" y="760"/>
                      <a:pt x="973" y="487"/>
                    </a:cubicBezTo>
                    <a:cubicBezTo>
                      <a:pt x="973" y="213"/>
                      <a:pt x="760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9"/>
              <p:cNvSpPr/>
              <p:nvPr/>
            </p:nvSpPr>
            <p:spPr>
              <a:xfrm>
                <a:off x="6733575" y="10541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214"/>
                      <a:pt x="0" y="457"/>
                    </a:cubicBezTo>
                    <a:cubicBezTo>
                      <a:pt x="0" y="730"/>
                      <a:pt x="244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214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9"/>
              <p:cNvSpPr/>
              <p:nvPr/>
            </p:nvSpPr>
            <p:spPr>
              <a:xfrm>
                <a:off x="6975975" y="12212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53"/>
                      <a:pt x="1" y="305"/>
                    </a:cubicBezTo>
                    <a:cubicBezTo>
                      <a:pt x="1" y="487"/>
                      <a:pt x="122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5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9"/>
              <p:cNvSpPr/>
              <p:nvPr/>
            </p:nvSpPr>
            <p:spPr>
              <a:xfrm>
                <a:off x="6817175" y="1238000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486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6" y="973"/>
                    </a:cubicBezTo>
                    <a:cubicBezTo>
                      <a:pt x="760" y="973"/>
                      <a:pt x="1003" y="761"/>
                      <a:pt x="1003" y="487"/>
                    </a:cubicBezTo>
                    <a:cubicBezTo>
                      <a:pt x="1003" y="213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9"/>
              <p:cNvSpPr/>
              <p:nvPr/>
            </p:nvSpPr>
            <p:spPr>
              <a:xfrm>
                <a:off x="7538725" y="1161800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7" y="973"/>
                    </a:cubicBezTo>
                    <a:cubicBezTo>
                      <a:pt x="760" y="973"/>
                      <a:pt x="973" y="761"/>
                      <a:pt x="973" y="487"/>
                    </a:cubicBezTo>
                    <a:cubicBezTo>
                      <a:pt x="973" y="213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9"/>
              <p:cNvSpPr/>
              <p:nvPr/>
            </p:nvSpPr>
            <p:spPr>
              <a:xfrm>
                <a:off x="7456650" y="1392050"/>
                <a:ext cx="403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1"/>
                    </a:moveTo>
                    <a:cubicBezTo>
                      <a:pt x="365" y="1"/>
                      <a:pt x="1" y="396"/>
                      <a:pt x="1" y="821"/>
                    </a:cubicBezTo>
                    <a:cubicBezTo>
                      <a:pt x="1" y="1216"/>
                      <a:pt x="365" y="1581"/>
                      <a:pt x="821" y="1611"/>
                    </a:cubicBezTo>
                    <a:cubicBezTo>
                      <a:pt x="1277" y="1611"/>
                      <a:pt x="1612" y="1216"/>
                      <a:pt x="1612" y="821"/>
                    </a:cubicBezTo>
                    <a:cubicBezTo>
                      <a:pt x="1612" y="335"/>
                      <a:pt x="1216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9"/>
              <p:cNvSpPr/>
              <p:nvPr/>
            </p:nvSpPr>
            <p:spPr>
              <a:xfrm>
                <a:off x="7230000" y="74180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7" y="0"/>
                    </a:moveTo>
                    <a:cubicBezTo>
                      <a:pt x="213" y="0"/>
                      <a:pt x="0" y="244"/>
                      <a:pt x="0" y="547"/>
                    </a:cubicBezTo>
                    <a:cubicBezTo>
                      <a:pt x="0" y="821"/>
                      <a:pt x="213" y="1064"/>
                      <a:pt x="517" y="1064"/>
                    </a:cubicBezTo>
                    <a:cubicBezTo>
                      <a:pt x="821" y="1064"/>
                      <a:pt x="1064" y="821"/>
                      <a:pt x="1064" y="547"/>
                    </a:cubicBezTo>
                    <a:cubicBezTo>
                      <a:pt x="1064" y="244"/>
                      <a:pt x="821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3" name="Google Shape;1683;p19"/>
            <p:cNvGrpSpPr/>
            <p:nvPr/>
          </p:nvGrpSpPr>
          <p:grpSpPr>
            <a:xfrm rot="5400000">
              <a:off x="7081319" y="3463904"/>
              <a:ext cx="420250" cy="862500"/>
              <a:chOff x="714175" y="1874013"/>
              <a:chExt cx="420250" cy="862500"/>
            </a:xfrm>
          </p:grpSpPr>
          <p:sp>
            <p:nvSpPr>
              <p:cNvPr id="1684" name="Google Shape;1684;p19"/>
              <p:cNvSpPr/>
              <p:nvPr/>
            </p:nvSpPr>
            <p:spPr>
              <a:xfrm>
                <a:off x="1100200" y="1874013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9"/>
              <p:cNvSpPr/>
              <p:nvPr/>
            </p:nvSpPr>
            <p:spPr>
              <a:xfrm>
                <a:off x="1010525" y="19348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2" y="0"/>
                      <a:pt x="1" y="91"/>
                      <a:pt x="1" y="213"/>
                    </a:cubicBezTo>
                    <a:cubicBezTo>
                      <a:pt x="1" y="274"/>
                      <a:pt x="62" y="395"/>
                      <a:pt x="183" y="395"/>
                    </a:cubicBezTo>
                    <a:cubicBezTo>
                      <a:pt x="305" y="395"/>
                      <a:pt x="366" y="304"/>
                      <a:pt x="366" y="213"/>
                    </a:cubicBezTo>
                    <a:cubicBezTo>
                      <a:pt x="366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9"/>
              <p:cNvSpPr/>
              <p:nvPr/>
            </p:nvSpPr>
            <p:spPr>
              <a:xfrm>
                <a:off x="958100" y="2244088"/>
                <a:ext cx="167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4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69" y="517"/>
                      <a:pt x="669" y="334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9"/>
              <p:cNvSpPr/>
              <p:nvPr/>
            </p:nvSpPr>
            <p:spPr>
              <a:xfrm>
                <a:off x="1119200" y="2283588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5"/>
                    </a:cubicBezTo>
                    <a:cubicBezTo>
                      <a:pt x="0" y="487"/>
                      <a:pt x="152" y="609"/>
                      <a:pt x="304" y="609"/>
                    </a:cubicBezTo>
                    <a:cubicBezTo>
                      <a:pt x="487" y="609"/>
                      <a:pt x="608" y="487"/>
                      <a:pt x="608" y="305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9"/>
              <p:cNvSpPr/>
              <p:nvPr/>
            </p:nvSpPr>
            <p:spPr>
              <a:xfrm>
                <a:off x="1014325" y="2359588"/>
                <a:ext cx="12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8" extrusionOk="0">
                    <a:moveTo>
                      <a:pt x="244" y="0"/>
                    </a:moveTo>
                    <a:cubicBezTo>
                      <a:pt x="92" y="0"/>
                      <a:pt x="1" y="122"/>
                      <a:pt x="1" y="274"/>
                    </a:cubicBezTo>
                    <a:cubicBezTo>
                      <a:pt x="1" y="426"/>
                      <a:pt x="92" y="547"/>
                      <a:pt x="244" y="547"/>
                    </a:cubicBezTo>
                    <a:cubicBezTo>
                      <a:pt x="396" y="547"/>
                      <a:pt x="517" y="426"/>
                      <a:pt x="517" y="274"/>
                    </a:cubicBezTo>
                    <a:cubicBezTo>
                      <a:pt x="517" y="122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9"/>
              <p:cNvSpPr/>
              <p:nvPr/>
            </p:nvSpPr>
            <p:spPr>
              <a:xfrm>
                <a:off x="1082725" y="2176438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274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9"/>
              <p:cNvSpPr/>
              <p:nvPr/>
            </p:nvSpPr>
            <p:spPr>
              <a:xfrm>
                <a:off x="1098675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95"/>
                      <a:pt x="183" y="395"/>
                    </a:cubicBezTo>
                    <a:cubicBezTo>
                      <a:pt x="305" y="395"/>
                      <a:pt x="365" y="304"/>
                      <a:pt x="365" y="213"/>
                    </a:cubicBezTo>
                    <a:cubicBezTo>
                      <a:pt x="365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9"/>
              <p:cNvSpPr/>
              <p:nvPr/>
            </p:nvSpPr>
            <p:spPr>
              <a:xfrm>
                <a:off x="869950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65"/>
                      <a:pt x="183" y="395"/>
                    </a:cubicBezTo>
                    <a:cubicBezTo>
                      <a:pt x="274" y="395"/>
                      <a:pt x="365" y="304"/>
                      <a:pt x="365" y="213"/>
                    </a:cubicBezTo>
                    <a:cubicBezTo>
                      <a:pt x="365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9"/>
              <p:cNvSpPr/>
              <p:nvPr/>
            </p:nvSpPr>
            <p:spPr>
              <a:xfrm>
                <a:off x="944425" y="1959888"/>
                <a:ext cx="137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31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02"/>
                      <a:pt x="87" y="531"/>
                      <a:pt x="206" y="531"/>
                    </a:cubicBezTo>
                    <a:cubicBezTo>
                      <a:pt x="228" y="531"/>
                      <a:pt x="250" y="526"/>
                      <a:pt x="274" y="517"/>
                    </a:cubicBezTo>
                    <a:cubicBezTo>
                      <a:pt x="426" y="517"/>
                      <a:pt x="547" y="426"/>
                      <a:pt x="547" y="274"/>
                    </a:cubicBezTo>
                    <a:cubicBezTo>
                      <a:pt x="547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9"/>
              <p:cNvSpPr/>
              <p:nvPr/>
            </p:nvSpPr>
            <p:spPr>
              <a:xfrm>
                <a:off x="854750" y="2020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92"/>
                      <a:pt x="1" y="183"/>
                    </a:cubicBezTo>
                    <a:cubicBezTo>
                      <a:pt x="1" y="274"/>
                      <a:pt x="61" y="366"/>
                      <a:pt x="183" y="366"/>
                    </a:cubicBezTo>
                    <a:cubicBezTo>
                      <a:pt x="274" y="366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9"/>
              <p:cNvSpPr/>
              <p:nvPr/>
            </p:nvSpPr>
            <p:spPr>
              <a:xfrm>
                <a:off x="1028000" y="2055638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9"/>
              <p:cNvSpPr/>
              <p:nvPr/>
            </p:nvSpPr>
            <p:spPr>
              <a:xfrm>
                <a:off x="802325" y="2329188"/>
                <a:ext cx="167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700"/>
                      <a:pt x="335" y="700"/>
                    </a:cubicBezTo>
                    <a:cubicBezTo>
                      <a:pt x="517" y="700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9"/>
              <p:cNvSpPr/>
              <p:nvPr/>
            </p:nvSpPr>
            <p:spPr>
              <a:xfrm>
                <a:off x="963425" y="2369463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0"/>
                    </a:moveTo>
                    <a:cubicBezTo>
                      <a:pt x="152" y="0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9"/>
              <p:cNvSpPr/>
              <p:nvPr/>
            </p:nvSpPr>
            <p:spPr>
              <a:xfrm>
                <a:off x="857800" y="2445438"/>
                <a:ext cx="137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cubicBezTo>
                      <a:pt x="122" y="1"/>
                      <a:pt x="0" y="92"/>
                      <a:pt x="0" y="244"/>
                    </a:cubicBezTo>
                    <a:cubicBezTo>
                      <a:pt x="0" y="396"/>
                      <a:pt x="122" y="518"/>
                      <a:pt x="274" y="518"/>
                    </a:cubicBezTo>
                    <a:cubicBezTo>
                      <a:pt x="426" y="518"/>
                      <a:pt x="547" y="396"/>
                      <a:pt x="547" y="244"/>
                    </a:cubicBezTo>
                    <a:cubicBezTo>
                      <a:pt x="547" y="9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9"/>
              <p:cNvSpPr/>
              <p:nvPr/>
            </p:nvSpPr>
            <p:spPr>
              <a:xfrm>
                <a:off x="926175" y="2261563"/>
                <a:ext cx="99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6" extrusionOk="0">
                    <a:moveTo>
                      <a:pt x="214" y="0"/>
                    </a:moveTo>
                    <a:cubicBezTo>
                      <a:pt x="92" y="0"/>
                      <a:pt x="1" y="91"/>
                      <a:pt x="1" y="213"/>
                    </a:cubicBezTo>
                    <a:cubicBezTo>
                      <a:pt x="1" y="304"/>
                      <a:pt x="92" y="395"/>
                      <a:pt x="214" y="395"/>
                    </a:cubicBezTo>
                    <a:cubicBezTo>
                      <a:pt x="305" y="395"/>
                      <a:pt x="396" y="304"/>
                      <a:pt x="396" y="213"/>
                    </a:cubicBezTo>
                    <a:cubicBezTo>
                      <a:pt x="396" y="91"/>
                      <a:pt x="305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9"/>
              <p:cNvSpPr/>
              <p:nvPr/>
            </p:nvSpPr>
            <p:spPr>
              <a:xfrm>
                <a:off x="1071325" y="2308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305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9"/>
              <p:cNvSpPr/>
              <p:nvPr/>
            </p:nvSpPr>
            <p:spPr>
              <a:xfrm>
                <a:off x="942900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62"/>
                      <a:pt x="1" y="183"/>
                    </a:cubicBezTo>
                    <a:cubicBezTo>
                      <a:pt x="1" y="274"/>
                      <a:pt x="61" y="335"/>
                      <a:pt x="183" y="365"/>
                    </a:cubicBezTo>
                    <a:cubicBezTo>
                      <a:pt x="304" y="365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9"/>
              <p:cNvSpPr/>
              <p:nvPr/>
            </p:nvSpPr>
            <p:spPr>
              <a:xfrm>
                <a:off x="714175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92"/>
                      <a:pt x="0" y="183"/>
                    </a:cubicBezTo>
                    <a:cubicBezTo>
                      <a:pt x="0" y="274"/>
                      <a:pt x="61" y="365"/>
                      <a:pt x="183" y="365"/>
                    </a:cubicBezTo>
                    <a:cubicBezTo>
                      <a:pt x="274" y="365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17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0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704" name="Google Shape;1704;p20"/>
          <p:cNvGrpSpPr/>
          <p:nvPr/>
        </p:nvGrpSpPr>
        <p:grpSpPr>
          <a:xfrm>
            <a:off x="-1589320" y="5228664"/>
            <a:ext cx="3338400" cy="2318400"/>
            <a:chOff x="-1191990" y="3921498"/>
            <a:chExt cx="2503800" cy="1738800"/>
          </a:xfrm>
        </p:grpSpPr>
        <p:sp>
          <p:nvSpPr>
            <p:cNvPr id="1705" name="Google Shape;1705;p20"/>
            <p:cNvSpPr/>
            <p:nvPr/>
          </p:nvSpPr>
          <p:spPr>
            <a:xfrm rot="-4501102" flipH="1">
              <a:off x="-535426" y="3654141"/>
              <a:ext cx="1190672" cy="2273514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0"/>
            <p:cNvSpPr/>
            <p:nvPr/>
          </p:nvSpPr>
          <p:spPr>
            <a:xfrm rot="-6299705" flipH="1">
              <a:off x="1059232" y="4738713"/>
              <a:ext cx="104353" cy="104353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86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2607600" y="2659833"/>
            <a:ext cx="3156000" cy="83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title" idx="2" hasCustomPrompt="1"/>
          </p:nvPr>
        </p:nvSpPr>
        <p:spPr>
          <a:xfrm>
            <a:off x="1225000" y="2837200"/>
            <a:ext cx="1316000" cy="118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40" name="Google Shape;140;p3"/>
          <p:cNvSpPr txBox="1">
            <a:spLocks noGrp="1"/>
          </p:cNvSpPr>
          <p:nvPr>
            <p:ph type="subTitle" idx="1"/>
          </p:nvPr>
        </p:nvSpPr>
        <p:spPr>
          <a:xfrm>
            <a:off x="2607600" y="3491031"/>
            <a:ext cx="3156000" cy="70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1" name="Google Shape;141;p3"/>
          <p:cNvGrpSpPr/>
          <p:nvPr/>
        </p:nvGrpSpPr>
        <p:grpSpPr>
          <a:xfrm>
            <a:off x="-1202271" y="3679913"/>
            <a:ext cx="2488800" cy="2798800"/>
            <a:chOff x="-709428" y="256660"/>
            <a:chExt cx="1866600" cy="2099100"/>
          </a:xfrm>
        </p:grpSpPr>
        <p:sp>
          <p:nvSpPr>
            <p:cNvPr id="142" name="Google Shape;142;p3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" name="Google Shape;144;p3"/>
          <p:cNvGrpSpPr/>
          <p:nvPr/>
        </p:nvGrpSpPr>
        <p:grpSpPr>
          <a:xfrm rot="6871313">
            <a:off x="11391777" y="3914613"/>
            <a:ext cx="809625" cy="1165560"/>
            <a:chOff x="649350" y="858950"/>
            <a:chExt cx="824675" cy="1187225"/>
          </a:xfrm>
        </p:grpSpPr>
        <p:sp>
          <p:nvSpPr>
            <p:cNvPr id="145" name="Google Shape;145;p3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52" name="Google Shape;152;p3"/>
            <p:cNvCxnSpPr>
              <a:stCxn id="145" idx="5"/>
              <a:endCxn id="146" idx="2"/>
            </p:cNvCxnSpPr>
            <p:nvPr/>
          </p:nvCxnSpPr>
          <p:spPr>
            <a:xfrm rot="-6869673" flipH="1">
              <a:off x="1087653" y="901709"/>
              <a:ext cx="196813" cy="16955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3"/>
            <p:cNvCxnSpPr>
              <a:stCxn id="146" idx="4"/>
              <a:endCxn id="147" idx="0"/>
            </p:cNvCxnSpPr>
            <p:nvPr/>
          </p:nvCxnSpPr>
          <p:spPr>
            <a:xfrm rot="3926935">
              <a:off x="1151519" y="1154309"/>
              <a:ext cx="305412" cy="2337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3"/>
            <p:cNvCxnSpPr>
              <a:stCxn id="147" idx="1"/>
              <a:endCxn id="148" idx="5"/>
            </p:cNvCxnSpPr>
            <p:nvPr/>
          </p:nvCxnSpPr>
          <p:spPr>
            <a:xfrm rot="3930364" flipH="1">
              <a:off x="1064306" y="1364064"/>
              <a:ext cx="170768" cy="10095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3"/>
            <p:cNvCxnSpPr>
              <a:stCxn id="148" idx="3"/>
              <a:endCxn id="149" idx="6"/>
            </p:cNvCxnSpPr>
            <p:nvPr/>
          </p:nvCxnSpPr>
          <p:spPr>
            <a:xfrm rot="3931051">
              <a:off x="895730" y="1309653"/>
              <a:ext cx="36920" cy="2219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3"/>
            <p:cNvCxnSpPr>
              <a:stCxn id="149" idx="5"/>
              <a:endCxn id="150" idx="1"/>
            </p:cNvCxnSpPr>
            <p:nvPr/>
          </p:nvCxnSpPr>
          <p:spPr>
            <a:xfrm rot="-6869554" flipH="1">
              <a:off x="733984" y="1629330"/>
              <a:ext cx="263402" cy="590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3"/>
            <p:cNvCxnSpPr>
              <a:stCxn id="150" idx="3"/>
              <a:endCxn id="151" idx="7"/>
            </p:cNvCxnSpPr>
            <p:nvPr/>
          </p:nvCxnSpPr>
          <p:spPr>
            <a:xfrm rot="3929339">
              <a:off x="791073" y="1767585"/>
              <a:ext cx="63635" cy="24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" name="Google Shape;158;p3"/>
          <p:cNvGrpSpPr/>
          <p:nvPr/>
        </p:nvGrpSpPr>
        <p:grpSpPr>
          <a:xfrm>
            <a:off x="495500" y="5102433"/>
            <a:ext cx="560333" cy="1150000"/>
            <a:chOff x="714175" y="1874013"/>
            <a:chExt cx="420250" cy="862500"/>
          </a:xfrm>
        </p:grpSpPr>
        <p:sp>
          <p:nvSpPr>
            <p:cNvPr id="159" name="Google Shape;159;p3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7" name="Google Shape;177;p3"/>
          <p:cNvGrpSpPr/>
          <p:nvPr/>
        </p:nvGrpSpPr>
        <p:grpSpPr>
          <a:xfrm rot="2437457">
            <a:off x="658017" y="272190"/>
            <a:ext cx="767039" cy="1246057"/>
            <a:chOff x="1669310" y="1672920"/>
            <a:chExt cx="575275" cy="934538"/>
          </a:xfrm>
        </p:grpSpPr>
        <p:sp>
          <p:nvSpPr>
            <p:cNvPr id="178" name="Google Shape;178;p3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84" name="Google Shape;184;p3"/>
            <p:cNvCxnSpPr>
              <a:stCxn id="178" idx="4"/>
              <a:endCxn id="179" idx="0"/>
            </p:cNvCxnSpPr>
            <p:nvPr/>
          </p:nvCxnSpPr>
          <p:spPr>
            <a:xfrm rot="-2439040" flipH="1">
              <a:off x="1871872" y="1738477"/>
              <a:ext cx="75524" cy="18508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3"/>
            <p:cNvCxnSpPr>
              <a:stCxn id="179" idx="3"/>
              <a:endCxn id="180" idx="7"/>
            </p:cNvCxnSpPr>
            <p:nvPr/>
          </p:nvCxnSpPr>
          <p:spPr>
            <a:xfrm rot="-2440443" flipH="1">
              <a:off x="1729051" y="2050166"/>
              <a:ext cx="230608" cy="3956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3"/>
            <p:cNvCxnSpPr>
              <a:stCxn id="180" idx="0"/>
              <a:endCxn id="181" idx="4"/>
            </p:cNvCxnSpPr>
            <p:nvPr/>
          </p:nvCxnSpPr>
          <p:spPr>
            <a:xfrm rot="8365324" flipH="1">
              <a:off x="1698716" y="2019493"/>
              <a:ext cx="79787" cy="1197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3"/>
            <p:cNvCxnSpPr>
              <a:stCxn id="180" idx="6"/>
              <a:endCxn id="182" idx="2"/>
            </p:cNvCxnSpPr>
            <p:nvPr/>
          </p:nvCxnSpPr>
          <p:spPr>
            <a:xfrm rot="-2439570">
              <a:off x="1804395" y="2089949"/>
              <a:ext cx="224230" cy="16126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3"/>
            <p:cNvCxnSpPr>
              <a:stCxn id="182" idx="4"/>
              <a:endCxn id="183" idx="0"/>
            </p:cNvCxnSpPr>
            <p:nvPr/>
          </p:nvCxnSpPr>
          <p:spPr>
            <a:xfrm rot="-2435214" flipH="1">
              <a:off x="1937262" y="2245512"/>
              <a:ext cx="259145" cy="24359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3"/>
            <p:cNvCxnSpPr>
              <a:stCxn id="183" idx="1"/>
              <a:endCxn id="180" idx="5"/>
            </p:cNvCxnSpPr>
            <p:nvPr/>
          </p:nvCxnSpPr>
          <p:spPr>
            <a:xfrm rot="8367336" flipH="1">
              <a:off x="1881071" y="2163504"/>
              <a:ext cx="32767" cy="43124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0" name="Google Shape;190;p3"/>
          <p:cNvGrpSpPr/>
          <p:nvPr/>
        </p:nvGrpSpPr>
        <p:grpSpPr>
          <a:xfrm>
            <a:off x="1738267" y="442917"/>
            <a:ext cx="615033" cy="356667"/>
            <a:chOff x="1086425" y="2145300"/>
            <a:chExt cx="461275" cy="267500"/>
          </a:xfrm>
        </p:grpSpPr>
        <p:sp>
          <p:nvSpPr>
            <p:cNvPr id="191" name="Google Shape;191;p3"/>
            <p:cNvSpPr/>
            <p:nvPr/>
          </p:nvSpPr>
          <p:spPr>
            <a:xfrm>
              <a:off x="1132775" y="2232675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86425" y="2237225"/>
              <a:ext cx="13700" cy="13800"/>
            </a:xfrm>
            <a:custGeom>
              <a:avLst/>
              <a:gdLst/>
              <a:ahLst/>
              <a:cxnLst/>
              <a:rect l="l" t="t" r="r" b="b"/>
              <a:pathLst>
                <a:path w="548" h="552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13"/>
                    <a:pt x="101" y="552"/>
                    <a:pt x="235" y="552"/>
                  </a:cubicBezTo>
                  <a:cubicBezTo>
                    <a:pt x="247" y="552"/>
                    <a:pt x="260" y="551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522600" y="2196200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487" y="1"/>
                  </a:moveTo>
                  <a:cubicBezTo>
                    <a:pt x="243" y="1"/>
                    <a:pt x="0" y="244"/>
                    <a:pt x="0" y="517"/>
                  </a:cubicBezTo>
                  <a:cubicBezTo>
                    <a:pt x="0" y="760"/>
                    <a:pt x="243" y="1004"/>
                    <a:pt x="487" y="1004"/>
                  </a:cubicBezTo>
                  <a:cubicBezTo>
                    <a:pt x="760" y="1004"/>
                    <a:pt x="1003" y="760"/>
                    <a:pt x="1003" y="517"/>
                  </a:cubicBezTo>
                  <a:cubicBezTo>
                    <a:pt x="100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500550" y="2251675"/>
              <a:ext cx="21300" cy="20550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39"/>
                    <a:pt x="183" y="821"/>
                    <a:pt x="426" y="821"/>
                  </a:cubicBezTo>
                  <a:cubicBezTo>
                    <a:pt x="670" y="821"/>
                    <a:pt x="852" y="639"/>
                    <a:pt x="852" y="426"/>
                  </a:cubicBezTo>
                  <a:cubicBezTo>
                    <a:pt x="852" y="183"/>
                    <a:pt x="670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475475" y="2196200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4" y="1"/>
                    <a:pt x="1" y="244"/>
                    <a:pt x="1" y="517"/>
                  </a:cubicBezTo>
                  <a:cubicBezTo>
                    <a:pt x="1" y="760"/>
                    <a:pt x="214" y="1004"/>
                    <a:pt x="487" y="1004"/>
                  </a:cubicBezTo>
                  <a:cubicBezTo>
                    <a:pt x="761" y="1004"/>
                    <a:pt x="973" y="760"/>
                    <a:pt x="973" y="517"/>
                  </a:cubicBezTo>
                  <a:cubicBezTo>
                    <a:pt x="973" y="244"/>
                    <a:pt x="761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19250" y="2272200"/>
              <a:ext cx="28150" cy="28900"/>
            </a:xfrm>
            <a:custGeom>
              <a:avLst/>
              <a:gdLst/>
              <a:ahLst/>
              <a:cxnLst/>
              <a:rect l="l" t="t" r="r" b="b"/>
              <a:pathLst>
                <a:path w="1126" h="1156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912"/>
                    <a:pt x="213" y="1155"/>
                    <a:pt x="578" y="1155"/>
                  </a:cubicBezTo>
                  <a:cubicBezTo>
                    <a:pt x="882" y="1155"/>
                    <a:pt x="1125" y="882"/>
                    <a:pt x="1125" y="578"/>
                  </a:cubicBezTo>
                  <a:cubicBezTo>
                    <a:pt x="1125" y="274"/>
                    <a:pt x="882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522600" y="2399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365"/>
                    <a:pt x="122" y="517"/>
                    <a:pt x="274" y="517"/>
                  </a:cubicBezTo>
                  <a:cubicBezTo>
                    <a:pt x="426" y="517"/>
                    <a:pt x="547" y="39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285500" y="2145300"/>
              <a:ext cx="50950" cy="50925"/>
            </a:xfrm>
            <a:custGeom>
              <a:avLst/>
              <a:gdLst/>
              <a:ahLst/>
              <a:cxnLst/>
              <a:rect l="l" t="t" r="r" b="b"/>
              <a:pathLst>
                <a:path w="2038" h="2037" extrusionOk="0">
                  <a:moveTo>
                    <a:pt x="1004" y="0"/>
                  </a:moveTo>
                  <a:cubicBezTo>
                    <a:pt x="457" y="0"/>
                    <a:pt x="1" y="456"/>
                    <a:pt x="1" y="1033"/>
                  </a:cubicBezTo>
                  <a:cubicBezTo>
                    <a:pt x="1" y="1581"/>
                    <a:pt x="457" y="2037"/>
                    <a:pt x="1004" y="2037"/>
                  </a:cubicBezTo>
                  <a:cubicBezTo>
                    <a:pt x="1581" y="2037"/>
                    <a:pt x="2037" y="1581"/>
                    <a:pt x="2037" y="1033"/>
                  </a:cubicBezTo>
                  <a:cubicBezTo>
                    <a:pt x="203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" name="Google Shape;199;p3"/>
          <p:cNvGrpSpPr/>
          <p:nvPr/>
        </p:nvGrpSpPr>
        <p:grpSpPr>
          <a:xfrm>
            <a:off x="5620078" y="5727424"/>
            <a:ext cx="727244" cy="1165696"/>
            <a:chOff x="649350" y="858950"/>
            <a:chExt cx="740675" cy="1187225"/>
          </a:xfrm>
        </p:grpSpPr>
        <p:sp>
          <p:nvSpPr>
            <p:cNvPr id="200" name="Google Shape;200;p3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07" name="Google Shape;207;p3"/>
            <p:cNvCxnSpPr>
              <a:stCxn id="200" idx="5"/>
              <a:endCxn id="201" idx="2"/>
            </p:cNvCxnSpPr>
            <p:nvPr/>
          </p:nvCxnSpPr>
          <p:spPr>
            <a:xfrm>
              <a:off x="1068160" y="932185"/>
              <a:ext cx="236100" cy="10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3"/>
            <p:cNvCxnSpPr>
              <a:stCxn id="201" idx="4"/>
              <a:endCxn id="202" idx="0"/>
            </p:cNvCxnSpPr>
            <p:nvPr/>
          </p:nvCxnSpPr>
          <p:spPr>
            <a:xfrm flipH="1">
              <a:off x="1261325" y="1083825"/>
              <a:ext cx="85800" cy="3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3"/>
            <p:cNvCxnSpPr>
              <a:stCxn id="202" idx="1"/>
              <a:endCxn id="203" idx="5"/>
            </p:cNvCxnSpPr>
            <p:nvPr/>
          </p:nvCxnSpPr>
          <p:spPr>
            <a:xfrm rot="10800000">
              <a:off x="1068090" y="1357840"/>
              <a:ext cx="1629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3"/>
            <p:cNvCxnSpPr>
              <a:stCxn id="203" idx="3"/>
              <a:endCxn id="204" idx="6"/>
            </p:cNvCxnSpPr>
            <p:nvPr/>
          </p:nvCxnSpPr>
          <p:spPr>
            <a:xfrm flipH="1">
              <a:off x="820890" y="1357760"/>
              <a:ext cx="186600" cy="1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3"/>
            <p:cNvCxnSpPr>
              <a:stCxn id="204" idx="5"/>
              <a:endCxn id="205" idx="1"/>
            </p:cNvCxnSpPr>
            <p:nvPr/>
          </p:nvCxnSpPr>
          <p:spPr>
            <a:xfrm>
              <a:off x="808385" y="1513635"/>
              <a:ext cx="114600" cy="23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3"/>
            <p:cNvCxnSpPr>
              <a:stCxn id="205" idx="3"/>
              <a:endCxn id="206" idx="7"/>
            </p:cNvCxnSpPr>
            <p:nvPr/>
          </p:nvCxnSpPr>
          <p:spPr>
            <a:xfrm flipH="1">
              <a:off x="722690" y="1811535"/>
              <a:ext cx="200400" cy="161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3" name="Google Shape;213;p3"/>
          <p:cNvGrpSpPr/>
          <p:nvPr/>
        </p:nvGrpSpPr>
        <p:grpSpPr>
          <a:xfrm>
            <a:off x="6434818" y="5987234"/>
            <a:ext cx="1283767" cy="646100"/>
            <a:chOff x="5025163" y="4343000"/>
            <a:chExt cx="962825" cy="484575"/>
          </a:xfrm>
        </p:grpSpPr>
        <p:sp>
          <p:nvSpPr>
            <p:cNvPr id="214" name="Google Shape;214;p3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" name="Google Shape;230;p3"/>
          <p:cNvGrpSpPr/>
          <p:nvPr/>
        </p:nvGrpSpPr>
        <p:grpSpPr>
          <a:xfrm rot="-5400000">
            <a:off x="4362084" y="-1539061"/>
            <a:ext cx="2975200" cy="3518800"/>
            <a:chOff x="7923400" y="2500218"/>
            <a:chExt cx="2231400" cy="2639100"/>
          </a:xfrm>
        </p:grpSpPr>
        <p:sp>
          <p:nvSpPr>
            <p:cNvPr id="231" name="Google Shape;231;p3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3"/>
          <p:cNvGrpSpPr/>
          <p:nvPr/>
        </p:nvGrpSpPr>
        <p:grpSpPr>
          <a:xfrm>
            <a:off x="6077334" y="-178433"/>
            <a:ext cx="1531751" cy="1298500"/>
            <a:chOff x="6733575" y="656700"/>
            <a:chExt cx="1148813" cy="973875"/>
          </a:xfrm>
        </p:grpSpPr>
        <p:sp>
          <p:nvSpPr>
            <p:cNvPr id="234" name="Google Shape;234;p3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449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21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709" name="Google Shape;1709;p21"/>
          <p:cNvGrpSpPr/>
          <p:nvPr/>
        </p:nvGrpSpPr>
        <p:grpSpPr>
          <a:xfrm rot="-4500040">
            <a:off x="6281431" y="-1894597"/>
            <a:ext cx="2975111" cy="3518695"/>
            <a:chOff x="7923400" y="2500218"/>
            <a:chExt cx="2231400" cy="2639100"/>
          </a:xfrm>
        </p:grpSpPr>
        <p:sp>
          <p:nvSpPr>
            <p:cNvPr id="1710" name="Google Shape;1710;p21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21"/>
          <p:cNvGrpSpPr/>
          <p:nvPr/>
        </p:nvGrpSpPr>
        <p:grpSpPr>
          <a:xfrm rot="-1815139" flipH="1">
            <a:off x="7615941" y="-108155"/>
            <a:ext cx="1531723" cy="1298477"/>
            <a:chOff x="6733575" y="656700"/>
            <a:chExt cx="1148813" cy="973875"/>
          </a:xfrm>
        </p:grpSpPr>
        <p:sp>
          <p:nvSpPr>
            <p:cNvPr id="1713" name="Google Shape;1713;p21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6" name="Google Shape;1726;p21"/>
          <p:cNvGrpSpPr/>
          <p:nvPr/>
        </p:nvGrpSpPr>
        <p:grpSpPr>
          <a:xfrm>
            <a:off x="-1462237" y="4442113"/>
            <a:ext cx="2488800" cy="2798800"/>
            <a:chOff x="-709428" y="256660"/>
            <a:chExt cx="1866600" cy="2099100"/>
          </a:xfrm>
        </p:grpSpPr>
        <p:sp>
          <p:nvSpPr>
            <p:cNvPr id="1727" name="Google Shape;1727;p21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9" name="Google Shape;1729;p21"/>
          <p:cNvGrpSpPr/>
          <p:nvPr/>
        </p:nvGrpSpPr>
        <p:grpSpPr>
          <a:xfrm rot="-3819165">
            <a:off x="-231353" y="5561347"/>
            <a:ext cx="1394717" cy="560320"/>
            <a:chOff x="2662775" y="4427850"/>
            <a:chExt cx="1046063" cy="420250"/>
          </a:xfrm>
        </p:grpSpPr>
        <p:sp>
          <p:nvSpPr>
            <p:cNvPr id="1730" name="Google Shape;1730;p21"/>
            <p:cNvSpPr/>
            <p:nvPr/>
          </p:nvSpPr>
          <p:spPr>
            <a:xfrm rot="5400000">
              <a:off x="3468675" y="46717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1"/>
            <p:cNvSpPr/>
            <p:nvPr/>
          </p:nvSpPr>
          <p:spPr>
            <a:xfrm rot="5400000">
              <a:off x="3202088" y="48328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1"/>
            <p:cNvSpPr/>
            <p:nvPr/>
          </p:nvSpPr>
          <p:spPr>
            <a:xfrm rot="5400000">
              <a:off x="3026375" y="4727625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1"/>
            <p:cNvSpPr/>
            <p:nvPr/>
          </p:nvSpPr>
          <p:spPr>
            <a:xfrm rot="5400000">
              <a:off x="3315313" y="47964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1"/>
            <p:cNvSpPr/>
            <p:nvPr/>
          </p:nvSpPr>
          <p:spPr>
            <a:xfrm rot="5400000">
              <a:off x="2748250" y="481197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21"/>
            <p:cNvSpPr/>
            <p:nvPr/>
          </p:nvSpPr>
          <p:spPr>
            <a:xfrm rot="5400000">
              <a:off x="2748250" y="4583250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21"/>
            <p:cNvSpPr/>
            <p:nvPr/>
          </p:nvSpPr>
          <p:spPr>
            <a:xfrm rot="5400000">
              <a:off x="3699688" y="45684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21"/>
            <p:cNvSpPr/>
            <p:nvPr/>
          </p:nvSpPr>
          <p:spPr>
            <a:xfrm rot="5400000">
              <a:off x="3660163" y="47416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21"/>
            <p:cNvSpPr/>
            <p:nvPr/>
          </p:nvSpPr>
          <p:spPr>
            <a:xfrm rot="5400000">
              <a:off x="3052975" y="4515625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21"/>
            <p:cNvSpPr/>
            <p:nvPr/>
          </p:nvSpPr>
          <p:spPr>
            <a:xfrm rot="5400000">
              <a:off x="3014600" y="467710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21"/>
            <p:cNvSpPr/>
            <p:nvPr/>
          </p:nvSpPr>
          <p:spPr>
            <a:xfrm rot="5400000">
              <a:off x="2940525" y="4571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21"/>
            <p:cNvSpPr/>
            <p:nvPr/>
          </p:nvSpPr>
          <p:spPr>
            <a:xfrm rot="5400000">
              <a:off x="3458038" y="4639850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21"/>
            <p:cNvSpPr/>
            <p:nvPr/>
          </p:nvSpPr>
          <p:spPr>
            <a:xfrm rot="5400000">
              <a:off x="3183088" y="47850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21"/>
            <p:cNvSpPr/>
            <p:nvPr/>
          </p:nvSpPr>
          <p:spPr>
            <a:xfrm rot="5400000">
              <a:off x="2662775" y="46565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21"/>
            <p:cNvSpPr/>
            <p:nvPr/>
          </p:nvSpPr>
          <p:spPr>
            <a:xfrm rot="5400000">
              <a:off x="2992988" y="442785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5" name="Google Shape;1745;p21"/>
          <p:cNvGrpSpPr/>
          <p:nvPr/>
        </p:nvGrpSpPr>
        <p:grpSpPr>
          <a:xfrm>
            <a:off x="11166045" y="5808807"/>
            <a:ext cx="727244" cy="1165696"/>
            <a:chOff x="649350" y="858950"/>
            <a:chExt cx="740675" cy="1187225"/>
          </a:xfrm>
        </p:grpSpPr>
        <p:sp>
          <p:nvSpPr>
            <p:cNvPr id="1746" name="Google Shape;1746;p21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21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21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21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21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21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21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753" name="Google Shape;1753;p21"/>
            <p:cNvCxnSpPr>
              <a:stCxn id="1746" idx="5"/>
              <a:endCxn id="1747" idx="2"/>
            </p:cNvCxnSpPr>
            <p:nvPr/>
          </p:nvCxnSpPr>
          <p:spPr>
            <a:xfrm>
              <a:off x="1068160" y="932185"/>
              <a:ext cx="236100" cy="10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4" name="Google Shape;1754;p21"/>
            <p:cNvCxnSpPr>
              <a:stCxn id="1747" idx="4"/>
              <a:endCxn id="1748" idx="0"/>
            </p:cNvCxnSpPr>
            <p:nvPr/>
          </p:nvCxnSpPr>
          <p:spPr>
            <a:xfrm flipH="1">
              <a:off x="1261325" y="1083825"/>
              <a:ext cx="85800" cy="3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5" name="Google Shape;1755;p21"/>
            <p:cNvCxnSpPr>
              <a:stCxn id="1748" idx="1"/>
              <a:endCxn id="1749" idx="5"/>
            </p:cNvCxnSpPr>
            <p:nvPr/>
          </p:nvCxnSpPr>
          <p:spPr>
            <a:xfrm rot="10800000">
              <a:off x="1068090" y="1357840"/>
              <a:ext cx="1629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6" name="Google Shape;1756;p21"/>
            <p:cNvCxnSpPr>
              <a:stCxn id="1749" idx="3"/>
              <a:endCxn id="1750" idx="6"/>
            </p:cNvCxnSpPr>
            <p:nvPr/>
          </p:nvCxnSpPr>
          <p:spPr>
            <a:xfrm flipH="1">
              <a:off x="820890" y="1357760"/>
              <a:ext cx="186600" cy="1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7" name="Google Shape;1757;p21"/>
            <p:cNvCxnSpPr>
              <a:stCxn id="1750" idx="5"/>
              <a:endCxn id="1751" idx="1"/>
            </p:cNvCxnSpPr>
            <p:nvPr/>
          </p:nvCxnSpPr>
          <p:spPr>
            <a:xfrm>
              <a:off x="808385" y="1513635"/>
              <a:ext cx="114600" cy="23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21"/>
            <p:cNvCxnSpPr>
              <a:stCxn id="1751" idx="3"/>
              <a:endCxn id="1752" idx="7"/>
            </p:cNvCxnSpPr>
            <p:nvPr/>
          </p:nvCxnSpPr>
          <p:spPr>
            <a:xfrm flipH="1">
              <a:off x="722690" y="1811535"/>
              <a:ext cx="200400" cy="161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59" name="Google Shape;1759;p21"/>
          <p:cNvGrpSpPr/>
          <p:nvPr/>
        </p:nvGrpSpPr>
        <p:grpSpPr>
          <a:xfrm>
            <a:off x="9948351" y="6143801"/>
            <a:ext cx="1283767" cy="646100"/>
            <a:chOff x="5025163" y="4343000"/>
            <a:chExt cx="962825" cy="484575"/>
          </a:xfrm>
        </p:grpSpPr>
        <p:sp>
          <p:nvSpPr>
            <p:cNvPr id="1760" name="Google Shape;1760;p21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21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1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21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1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21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21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21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21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21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21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21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21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21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21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1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76" name="Google Shape;1776;p21"/>
          <p:cNvGrpSpPr/>
          <p:nvPr/>
        </p:nvGrpSpPr>
        <p:grpSpPr>
          <a:xfrm>
            <a:off x="10922011" y="-236507"/>
            <a:ext cx="558900" cy="1246051"/>
            <a:chOff x="1698360" y="1672920"/>
            <a:chExt cx="419175" cy="934538"/>
          </a:xfrm>
        </p:grpSpPr>
        <p:sp>
          <p:nvSpPr>
            <p:cNvPr id="1777" name="Google Shape;1777;p21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21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21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783" name="Google Shape;1783;p21"/>
            <p:cNvCxnSpPr>
              <a:stCxn id="1777" idx="4"/>
              <a:endCxn id="1778" idx="0"/>
            </p:cNvCxnSpPr>
            <p:nvPr/>
          </p:nvCxnSpPr>
          <p:spPr>
            <a:xfrm>
              <a:off x="1877985" y="1736220"/>
              <a:ext cx="63300" cy="189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21"/>
            <p:cNvCxnSpPr>
              <a:stCxn id="1778" idx="3"/>
              <a:endCxn id="1779" idx="7"/>
            </p:cNvCxnSpPr>
            <p:nvPr/>
          </p:nvCxnSpPr>
          <p:spPr>
            <a:xfrm flipH="1">
              <a:off x="1769805" y="1979800"/>
              <a:ext cx="149100" cy="18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21"/>
            <p:cNvCxnSpPr>
              <a:stCxn id="1779" idx="0"/>
              <a:endCxn id="1780" idx="4"/>
            </p:cNvCxnSpPr>
            <p:nvPr/>
          </p:nvCxnSpPr>
          <p:spPr>
            <a:xfrm rot="10800000">
              <a:off x="1729910" y="2007982"/>
              <a:ext cx="17400" cy="142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21"/>
            <p:cNvCxnSpPr>
              <a:stCxn id="1779" idx="6"/>
              <a:endCxn id="1781" idx="2"/>
            </p:cNvCxnSpPr>
            <p:nvPr/>
          </p:nvCxnSpPr>
          <p:spPr>
            <a:xfrm rot="10800000" flipH="1">
              <a:off x="1778960" y="2159032"/>
              <a:ext cx="275400" cy="2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21"/>
            <p:cNvCxnSpPr>
              <a:stCxn id="1781" idx="4"/>
              <a:endCxn id="1782" idx="0"/>
            </p:cNvCxnSpPr>
            <p:nvPr/>
          </p:nvCxnSpPr>
          <p:spPr>
            <a:xfrm flipH="1">
              <a:off x="2047785" y="2190607"/>
              <a:ext cx="38100" cy="353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21"/>
            <p:cNvCxnSpPr>
              <a:stCxn id="1782" idx="1"/>
              <a:endCxn id="1779" idx="5"/>
            </p:cNvCxnSpPr>
            <p:nvPr/>
          </p:nvCxnSpPr>
          <p:spPr>
            <a:xfrm rot="10800000">
              <a:off x="1769805" y="2204827"/>
              <a:ext cx="255600" cy="34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89" name="Google Shape;1789;p21"/>
          <p:cNvGrpSpPr/>
          <p:nvPr/>
        </p:nvGrpSpPr>
        <p:grpSpPr>
          <a:xfrm>
            <a:off x="10766934" y="534701"/>
            <a:ext cx="1531751" cy="1298500"/>
            <a:chOff x="6733575" y="656700"/>
            <a:chExt cx="1148813" cy="973875"/>
          </a:xfrm>
        </p:grpSpPr>
        <p:sp>
          <p:nvSpPr>
            <p:cNvPr id="1790" name="Google Shape;1790;p21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8878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22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805" name="Google Shape;1805;p22"/>
          <p:cNvGrpSpPr/>
          <p:nvPr/>
        </p:nvGrpSpPr>
        <p:grpSpPr>
          <a:xfrm>
            <a:off x="8147844" y="5027472"/>
            <a:ext cx="3633595" cy="3150784"/>
            <a:chOff x="5154258" y="3685029"/>
            <a:chExt cx="2725196" cy="2363088"/>
          </a:xfrm>
        </p:grpSpPr>
        <p:grpSp>
          <p:nvGrpSpPr>
            <p:cNvPr id="1806" name="Google Shape;1806;p22"/>
            <p:cNvGrpSpPr/>
            <p:nvPr/>
          </p:nvGrpSpPr>
          <p:grpSpPr>
            <a:xfrm>
              <a:off x="5822750" y="3981010"/>
              <a:ext cx="2056705" cy="2067107"/>
              <a:chOff x="3361425" y="2947100"/>
              <a:chExt cx="869900" cy="874300"/>
            </a:xfrm>
          </p:grpSpPr>
          <p:sp>
            <p:nvSpPr>
              <p:cNvPr id="1807" name="Google Shape;1807;p22"/>
              <p:cNvSpPr/>
              <p:nvPr/>
            </p:nvSpPr>
            <p:spPr>
              <a:xfrm>
                <a:off x="3361425" y="2947100"/>
                <a:ext cx="869900" cy="874300"/>
              </a:xfrm>
              <a:custGeom>
                <a:avLst/>
                <a:gdLst/>
                <a:ahLst/>
                <a:cxnLst/>
                <a:rect l="l" t="t" r="r" b="b"/>
                <a:pathLst>
                  <a:path w="34796" h="34972" extrusionOk="0">
                    <a:moveTo>
                      <a:pt x="17559" y="318"/>
                    </a:moveTo>
                    <a:cubicBezTo>
                      <a:pt x="17838" y="318"/>
                      <a:pt x="18107" y="325"/>
                      <a:pt x="18365" y="340"/>
                    </a:cubicBezTo>
                    <a:cubicBezTo>
                      <a:pt x="18460" y="336"/>
                      <a:pt x="18554" y="334"/>
                      <a:pt x="18647" y="334"/>
                    </a:cubicBezTo>
                    <a:cubicBezTo>
                      <a:pt x="19248" y="334"/>
                      <a:pt x="19804" y="405"/>
                      <a:pt x="20300" y="476"/>
                    </a:cubicBezTo>
                    <a:cubicBezTo>
                      <a:pt x="20872" y="503"/>
                      <a:pt x="21363" y="612"/>
                      <a:pt x="21744" y="667"/>
                    </a:cubicBezTo>
                    <a:cubicBezTo>
                      <a:pt x="22507" y="857"/>
                      <a:pt x="22916" y="912"/>
                      <a:pt x="22916" y="912"/>
                    </a:cubicBezTo>
                    <a:cubicBezTo>
                      <a:pt x="22916" y="912"/>
                      <a:pt x="23324" y="1048"/>
                      <a:pt x="24087" y="1321"/>
                    </a:cubicBezTo>
                    <a:cubicBezTo>
                      <a:pt x="24796" y="1593"/>
                      <a:pt x="25886" y="2002"/>
                      <a:pt x="27112" y="2819"/>
                    </a:cubicBezTo>
                    <a:cubicBezTo>
                      <a:pt x="28338" y="3609"/>
                      <a:pt x="29701" y="4781"/>
                      <a:pt x="30927" y="6443"/>
                    </a:cubicBezTo>
                    <a:cubicBezTo>
                      <a:pt x="31226" y="6852"/>
                      <a:pt x="31499" y="7288"/>
                      <a:pt x="31826" y="7724"/>
                    </a:cubicBezTo>
                    <a:cubicBezTo>
                      <a:pt x="32098" y="8214"/>
                      <a:pt x="32398" y="8678"/>
                      <a:pt x="32643" y="9195"/>
                    </a:cubicBezTo>
                    <a:cubicBezTo>
                      <a:pt x="32916" y="9713"/>
                      <a:pt x="33107" y="10258"/>
                      <a:pt x="33352" y="10803"/>
                    </a:cubicBezTo>
                    <a:cubicBezTo>
                      <a:pt x="33515" y="11375"/>
                      <a:pt x="33733" y="11947"/>
                      <a:pt x="33869" y="12574"/>
                    </a:cubicBezTo>
                    <a:cubicBezTo>
                      <a:pt x="33897" y="12710"/>
                      <a:pt x="33924" y="12847"/>
                      <a:pt x="33951" y="13010"/>
                    </a:cubicBezTo>
                    <a:cubicBezTo>
                      <a:pt x="34006" y="13173"/>
                      <a:pt x="34006" y="13310"/>
                      <a:pt x="34033" y="13473"/>
                    </a:cubicBezTo>
                    <a:cubicBezTo>
                      <a:pt x="34033" y="13664"/>
                      <a:pt x="34060" y="13800"/>
                      <a:pt x="34087" y="13964"/>
                    </a:cubicBezTo>
                    <a:lnTo>
                      <a:pt x="34142" y="14209"/>
                    </a:lnTo>
                    <a:lnTo>
                      <a:pt x="34169" y="14427"/>
                    </a:lnTo>
                    <a:cubicBezTo>
                      <a:pt x="34278" y="15108"/>
                      <a:pt x="34305" y="15762"/>
                      <a:pt x="34305" y="16443"/>
                    </a:cubicBezTo>
                    <a:cubicBezTo>
                      <a:pt x="34333" y="17806"/>
                      <a:pt x="34169" y="19195"/>
                      <a:pt x="33869" y="20612"/>
                    </a:cubicBezTo>
                    <a:cubicBezTo>
                      <a:pt x="33543" y="22002"/>
                      <a:pt x="33052" y="23391"/>
                      <a:pt x="32371" y="24754"/>
                    </a:cubicBezTo>
                    <a:cubicBezTo>
                      <a:pt x="32235" y="25081"/>
                      <a:pt x="31989" y="25408"/>
                      <a:pt x="31826" y="25735"/>
                    </a:cubicBezTo>
                    <a:cubicBezTo>
                      <a:pt x="31635" y="26062"/>
                      <a:pt x="31417" y="26389"/>
                      <a:pt x="31199" y="26688"/>
                    </a:cubicBezTo>
                    <a:cubicBezTo>
                      <a:pt x="31008" y="26988"/>
                      <a:pt x="30763" y="27315"/>
                      <a:pt x="30518" y="27615"/>
                    </a:cubicBezTo>
                    <a:cubicBezTo>
                      <a:pt x="30273" y="27887"/>
                      <a:pt x="30055" y="28214"/>
                      <a:pt x="29782" y="28487"/>
                    </a:cubicBezTo>
                    <a:lnTo>
                      <a:pt x="29374" y="28950"/>
                    </a:lnTo>
                    <a:cubicBezTo>
                      <a:pt x="29265" y="29086"/>
                      <a:pt x="29101" y="29223"/>
                      <a:pt x="28965" y="29359"/>
                    </a:cubicBezTo>
                    <a:lnTo>
                      <a:pt x="28502" y="29768"/>
                    </a:lnTo>
                    <a:lnTo>
                      <a:pt x="28066" y="30122"/>
                    </a:lnTo>
                    <a:cubicBezTo>
                      <a:pt x="27466" y="30639"/>
                      <a:pt x="26812" y="31130"/>
                      <a:pt x="26158" y="31566"/>
                    </a:cubicBezTo>
                    <a:cubicBezTo>
                      <a:pt x="24796" y="32411"/>
                      <a:pt x="23324" y="33174"/>
                      <a:pt x="21771" y="33637"/>
                    </a:cubicBezTo>
                    <a:cubicBezTo>
                      <a:pt x="20191" y="34154"/>
                      <a:pt x="18556" y="34400"/>
                      <a:pt x="16894" y="34427"/>
                    </a:cubicBezTo>
                    <a:cubicBezTo>
                      <a:pt x="16458" y="34427"/>
                      <a:pt x="16049" y="34400"/>
                      <a:pt x="15641" y="34400"/>
                    </a:cubicBezTo>
                    <a:cubicBezTo>
                      <a:pt x="15232" y="34372"/>
                      <a:pt x="14823" y="34318"/>
                      <a:pt x="14414" y="34263"/>
                    </a:cubicBezTo>
                    <a:lnTo>
                      <a:pt x="13788" y="34154"/>
                    </a:lnTo>
                    <a:cubicBezTo>
                      <a:pt x="13597" y="34127"/>
                      <a:pt x="13379" y="34045"/>
                      <a:pt x="13188" y="34018"/>
                    </a:cubicBezTo>
                    <a:cubicBezTo>
                      <a:pt x="12780" y="33964"/>
                      <a:pt x="12398" y="33827"/>
                      <a:pt x="11989" y="33718"/>
                    </a:cubicBezTo>
                    <a:cubicBezTo>
                      <a:pt x="8829" y="32710"/>
                      <a:pt x="5886" y="30721"/>
                      <a:pt x="4033" y="28024"/>
                    </a:cubicBezTo>
                    <a:cubicBezTo>
                      <a:pt x="2044" y="25408"/>
                      <a:pt x="1036" y="22247"/>
                      <a:pt x="763" y="19114"/>
                    </a:cubicBezTo>
                    <a:cubicBezTo>
                      <a:pt x="491" y="16007"/>
                      <a:pt x="1063" y="12928"/>
                      <a:pt x="2262" y="10312"/>
                    </a:cubicBezTo>
                    <a:cubicBezTo>
                      <a:pt x="3433" y="7669"/>
                      <a:pt x="5259" y="5571"/>
                      <a:pt x="7085" y="3909"/>
                    </a:cubicBezTo>
                    <a:cubicBezTo>
                      <a:pt x="8038" y="3119"/>
                      <a:pt x="9074" y="2492"/>
                      <a:pt x="10082" y="2002"/>
                    </a:cubicBezTo>
                    <a:cubicBezTo>
                      <a:pt x="10600" y="1729"/>
                      <a:pt x="11117" y="1566"/>
                      <a:pt x="11608" y="1348"/>
                    </a:cubicBezTo>
                    <a:cubicBezTo>
                      <a:pt x="11853" y="1293"/>
                      <a:pt x="12126" y="1184"/>
                      <a:pt x="12371" y="1130"/>
                    </a:cubicBezTo>
                    <a:cubicBezTo>
                      <a:pt x="12643" y="1048"/>
                      <a:pt x="12888" y="939"/>
                      <a:pt x="13106" y="912"/>
                    </a:cubicBezTo>
                    <a:cubicBezTo>
                      <a:pt x="14746" y="485"/>
                      <a:pt x="16255" y="318"/>
                      <a:pt x="17559" y="318"/>
                    </a:cubicBezTo>
                    <a:close/>
                    <a:moveTo>
                      <a:pt x="17266" y="1"/>
                    </a:moveTo>
                    <a:cubicBezTo>
                      <a:pt x="16020" y="1"/>
                      <a:pt x="14586" y="143"/>
                      <a:pt x="13025" y="476"/>
                    </a:cubicBezTo>
                    <a:cubicBezTo>
                      <a:pt x="12752" y="503"/>
                      <a:pt x="12507" y="612"/>
                      <a:pt x="12235" y="667"/>
                    </a:cubicBezTo>
                    <a:cubicBezTo>
                      <a:pt x="11989" y="748"/>
                      <a:pt x="11717" y="803"/>
                      <a:pt x="11444" y="912"/>
                    </a:cubicBezTo>
                    <a:cubicBezTo>
                      <a:pt x="10899" y="1130"/>
                      <a:pt x="10382" y="1293"/>
                      <a:pt x="9837" y="1566"/>
                    </a:cubicBezTo>
                    <a:cubicBezTo>
                      <a:pt x="8747" y="2029"/>
                      <a:pt x="7657" y="2656"/>
                      <a:pt x="6676" y="3500"/>
                    </a:cubicBezTo>
                    <a:cubicBezTo>
                      <a:pt x="4741" y="5217"/>
                      <a:pt x="3025" y="7479"/>
                      <a:pt x="1853" y="10176"/>
                    </a:cubicBezTo>
                    <a:cubicBezTo>
                      <a:pt x="627" y="12847"/>
                      <a:pt x="0" y="15980"/>
                      <a:pt x="245" y="19195"/>
                    </a:cubicBezTo>
                    <a:cubicBezTo>
                      <a:pt x="273" y="19604"/>
                      <a:pt x="327" y="19985"/>
                      <a:pt x="382" y="20394"/>
                    </a:cubicBezTo>
                    <a:cubicBezTo>
                      <a:pt x="436" y="20803"/>
                      <a:pt x="518" y="21184"/>
                      <a:pt x="572" y="21593"/>
                    </a:cubicBezTo>
                    <a:cubicBezTo>
                      <a:pt x="763" y="22383"/>
                      <a:pt x="954" y="23201"/>
                      <a:pt x="1226" y="23964"/>
                    </a:cubicBezTo>
                    <a:cubicBezTo>
                      <a:pt x="1771" y="25571"/>
                      <a:pt x="2561" y="27070"/>
                      <a:pt x="3624" y="28405"/>
                    </a:cubicBezTo>
                    <a:cubicBezTo>
                      <a:pt x="5750" y="31021"/>
                      <a:pt x="8611" y="33092"/>
                      <a:pt x="11880" y="34182"/>
                    </a:cubicBezTo>
                    <a:cubicBezTo>
                      <a:pt x="12289" y="34291"/>
                      <a:pt x="12698" y="34427"/>
                      <a:pt x="13106" y="34536"/>
                    </a:cubicBezTo>
                    <a:cubicBezTo>
                      <a:pt x="13324" y="34563"/>
                      <a:pt x="13515" y="34645"/>
                      <a:pt x="13733" y="34672"/>
                    </a:cubicBezTo>
                    <a:lnTo>
                      <a:pt x="14333" y="34781"/>
                    </a:lnTo>
                    <a:cubicBezTo>
                      <a:pt x="14442" y="34808"/>
                      <a:pt x="14523" y="34836"/>
                      <a:pt x="14660" y="34836"/>
                    </a:cubicBezTo>
                    <a:lnTo>
                      <a:pt x="14959" y="34863"/>
                    </a:lnTo>
                    <a:lnTo>
                      <a:pt x="15613" y="34945"/>
                    </a:lnTo>
                    <a:cubicBezTo>
                      <a:pt x="16049" y="34945"/>
                      <a:pt x="16458" y="34972"/>
                      <a:pt x="16894" y="34972"/>
                    </a:cubicBezTo>
                    <a:cubicBezTo>
                      <a:pt x="18611" y="34945"/>
                      <a:pt x="20327" y="34699"/>
                      <a:pt x="21935" y="34182"/>
                    </a:cubicBezTo>
                    <a:cubicBezTo>
                      <a:pt x="23542" y="33691"/>
                      <a:pt x="25096" y="33010"/>
                      <a:pt x="26513" y="32111"/>
                    </a:cubicBezTo>
                    <a:lnTo>
                      <a:pt x="27521" y="31402"/>
                    </a:lnTo>
                    <a:cubicBezTo>
                      <a:pt x="27820" y="31130"/>
                      <a:pt x="28175" y="30885"/>
                      <a:pt x="28474" y="30612"/>
                    </a:cubicBezTo>
                    <a:lnTo>
                      <a:pt x="28938" y="30203"/>
                    </a:lnTo>
                    <a:cubicBezTo>
                      <a:pt x="29128" y="30067"/>
                      <a:pt x="29265" y="29931"/>
                      <a:pt x="29401" y="29795"/>
                    </a:cubicBezTo>
                    <a:cubicBezTo>
                      <a:pt x="29537" y="29659"/>
                      <a:pt x="29673" y="29522"/>
                      <a:pt x="29810" y="29359"/>
                    </a:cubicBezTo>
                    <a:lnTo>
                      <a:pt x="30218" y="28923"/>
                    </a:lnTo>
                    <a:cubicBezTo>
                      <a:pt x="31254" y="27642"/>
                      <a:pt x="32071" y="26280"/>
                      <a:pt x="32725" y="24890"/>
                    </a:cubicBezTo>
                    <a:cubicBezTo>
                      <a:pt x="33379" y="23500"/>
                      <a:pt x="33842" y="22056"/>
                      <a:pt x="34196" y="20639"/>
                    </a:cubicBezTo>
                    <a:cubicBezTo>
                      <a:pt x="34796" y="17778"/>
                      <a:pt x="34796" y="14945"/>
                      <a:pt x="34224" y="12438"/>
                    </a:cubicBezTo>
                    <a:cubicBezTo>
                      <a:pt x="34115" y="11811"/>
                      <a:pt x="33897" y="11212"/>
                      <a:pt x="33706" y="10612"/>
                    </a:cubicBezTo>
                    <a:cubicBezTo>
                      <a:pt x="33488" y="10040"/>
                      <a:pt x="33270" y="9468"/>
                      <a:pt x="32998" y="8950"/>
                    </a:cubicBezTo>
                    <a:cubicBezTo>
                      <a:pt x="32752" y="8405"/>
                      <a:pt x="32453" y="7942"/>
                      <a:pt x="32180" y="7451"/>
                    </a:cubicBezTo>
                    <a:cubicBezTo>
                      <a:pt x="31880" y="6988"/>
                      <a:pt x="31608" y="6525"/>
                      <a:pt x="31281" y="6116"/>
                    </a:cubicBezTo>
                    <a:cubicBezTo>
                      <a:pt x="29973" y="4481"/>
                      <a:pt x="28556" y="3310"/>
                      <a:pt x="27275" y="2520"/>
                    </a:cubicBezTo>
                    <a:cubicBezTo>
                      <a:pt x="26022" y="1702"/>
                      <a:pt x="24905" y="1293"/>
                      <a:pt x="24142" y="1021"/>
                    </a:cubicBezTo>
                    <a:cubicBezTo>
                      <a:pt x="23406" y="776"/>
                      <a:pt x="22998" y="667"/>
                      <a:pt x="22998" y="667"/>
                    </a:cubicBezTo>
                    <a:cubicBezTo>
                      <a:pt x="22998" y="667"/>
                      <a:pt x="22562" y="612"/>
                      <a:pt x="21799" y="449"/>
                    </a:cubicBezTo>
                    <a:cubicBezTo>
                      <a:pt x="21390" y="367"/>
                      <a:pt x="20927" y="258"/>
                      <a:pt x="20327" y="203"/>
                    </a:cubicBezTo>
                    <a:cubicBezTo>
                      <a:pt x="19755" y="176"/>
                      <a:pt x="19101" y="40"/>
                      <a:pt x="18365" y="40"/>
                    </a:cubicBezTo>
                    <a:cubicBezTo>
                      <a:pt x="18018" y="14"/>
                      <a:pt x="17651" y="1"/>
                      <a:pt x="1726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8" name="Google Shape;1808;p22"/>
              <p:cNvSpPr/>
              <p:nvPr/>
            </p:nvSpPr>
            <p:spPr>
              <a:xfrm>
                <a:off x="3779675" y="3092500"/>
                <a:ext cx="427125" cy="477600"/>
              </a:xfrm>
              <a:custGeom>
                <a:avLst/>
                <a:gdLst/>
                <a:ahLst/>
                <a:cxnLst/>
                <a:rect l="l" t="t" r="r" b="b"/>
                <a:pathLst>
                  <a:path w="17085" h="19104" extrusionOk="0">
                    <a:moveTo>
                      <a:pt x="16226" y="2966"/>
                    </a:moveTo>
                    <a:lnTo>
                      <a:pt x="16226" y="2966"/>
                    </a:lnTo>
                    <a:cubicBezTo>
                      <a:pt x="16222" y="2966"/>
                      <a:pt x="16209" y="2975"/>
                      <a:pt x="16186" y="2998"/>
                    </a:cubicBezTo>
                    <a:cubicBezTo>
                      <a:pt x="16217" y="2982"/>
                      <a:pt x="16231" y="2966"/>
                      <a:pt x="16226" y="2966"/>
                    </a:cubicBezTo>
                    <a:close/>
                    <a:moveTo>
                      <a:pt x="5477" y="1"/>
                    </a:moveTo>
                    <a:cubicBezTo>
                      <a:pt x="4578" y="1"/>
                      <a:pt x="3679" y="219"/>
                      <a:pt x="2807" y="655"/>
                    </a:cubicBezTo>
                    <a:cubicBezTo>
                      <a:pt x="1962" y="1090"/>
                      <a:pt x="1227" y="1799"/>
                      <a:pt x="709" y="2698"/>
                    </a:cubicBezTo>
                    <a:cubicBezTo>
                      <a:pt x="464" y="3134"/>
                      <a:pt x="273" y="3625"/>
                      <a:pt x="164" y="4115"/>
                    </a:cubicBezTo>
                    <a:cubicBezTo>
                      <a:pt x="55" y="4633"/>
                      <a:pt x="0" y="5178"/>
                      <a:pt x="82" y="5723"/>
                    </a:cubicBezTo>
                    <a:cubicBezTo>
                      <a:pt x="137" y="5995"/>
                      <a:pt x="218" y="6240"/>
                      <a:pt x="327" y="6513"/>
                    </a:cubicBezTo>
                    <a:cubicBezTo>
                      <a:pt x="436" y="6785"/>
                      <a:pt x="600" y="6976"/>
                      <a:pt x="818" y="7221"/>
                    </a:cubicBezTo>
                    <a:cubicBezTo>
                      <a:pt x="1227" y="7630"/>
                      <a:pt x="1772" y="7902"/>
                      <a:pt x="2317" y="8039"/>
                    </a:cubicBezTo>
                    <a:cubicBezTo>
                      <a:pt x="2650" y="8122"/>
                      <a:pt x="2994" y="8154"/>
                      <a:pt x="3342" y="8154"/>
                    </a:cubicBezTo>
                    <a:cubicBezTo>
                      <a:pt x="3563" y="8154"/>
                      <a:pt x="3784" y="8142"/>
                      <a:pt x="4006" y="8120"/>
                    </a:cubicBezTo>
                    <a:cubicBezTo>
                      <a:pt x="4578" y="8011"/>
                      <a:pt x="5096" y="7821"/>
                      <a:pt x="5641" y="7630"/>
                    </a:cubicBezTo>
                    <a:cubicBezTo>
                      <a:pt x="6703" y="7221"/>
                      <a:pt x="7684" y="6704"/>
                      <a:pt x="8774" y="6458"/>
                    </a:cubicBezTo>
                    <a:cubicBezTo>
                      <a:pt x="9207" y="6369"/>
                      <a:pt x="9654" y="6321"/>
                      <a:pt x="10103" y="6321"/>
                    </a:cubicBezTo>
                    <a:cubicBezTo>
                      <a:pt x="10756" y="6321"/>
                      <a:pt x="11415" y="6423"/>
                      <a:pt x="12044" y="6649"/>
                    </a:cubicBezTo>
                    <a:cubicBezTo>
                      <a:pt x="13107" y="6976"/>
                      <a:pt x="14033" y="7684"/>
                      <a:pt x="14605" y="8665"/>
                    </a:cubicBezTo>
                    <a:cubicBezTo>
                      <a:pt x="15178" y="9619"/>
                      <a:pt x="15423" y="10791"/>
                      <a:pt x="15041" y="11853"/>
                    </a:cubicBezTo>
                    <a:cubicBezTo>
                      <a:pt x="14714" y="12916"/>
                      <a:pt x="13815" y="13788"/>
                      <a:pt x="12807" y="14061"/>
                    </a:cubicBezTo>
                    <a:cubicBezTo>
                      <a:pt x="12580" y="14120"/>
                      <a:pt x="12349" y="14149"/>
                      <a:pt x="12119" y="14149"/>
                    </a:cubicBezTo>
                    <a:cubicBezTo>
                      <a:pt x="11301" y="14149"/>
                      <a:pt x="10499" y="13790"/>
                      <a:pt x="9946" y="13216"/>
                    </a:cubicBezTo>
                    <a:cubicBezTo>
                      <a:pt x="9755" y="13052"/>
                      <a:pt x="9619" y="12834"/>
                      <a:pt x="9483" y="12589"/>
                    </a:cubicBezTo>
                    <a:cubicBezTo>
                      <a:pt x="9401" y="12371"/>
                      <a:pt x="9292" y="12126"/>
                      <a:pt x="9265" y="11881"/>
                    </a:cubicBezTo>
                    <a:cubicBezTo>
                      <a:pt x="9183" y="11608"/>
                      <a:pt x="9210" y="11336"/>
                      <a:pt x="9183" y="11063"/>
                    </a:cubicBezTo>
                    <a:cubicBezTo>
                      <a:pt x="9183" y="10791"/>
                      <a:pt x="9129" y="10491"/>
                      <a:pt x="8938" y="10219"/>
                    </a:cubicBezTo>
                    <a:cubicBezTo>
                      <a:pt x="8883" y="10164"/>
                      <a:pt x="8883" y="10110"/>
                      <a:pt x="8802" y="10055"/>
                    </a:cubicBezTo>
                    <a:cubicBezTo>
                      <a:pt x="8774" y="9973"/>
                      <a:pt x="8720" y="9919"/>
                      <a:pt x="8638" y="9864"/>
                    </a:cubicBezTo>
                    <a:cubicBezTo>
                      <a:pt x="8502" y="9783"/>
                      <a:pt x="8366" y="9701"/>
                      <a:pt x="8229" y="9674"/>
                    </a:cubicBezTo>
                    <a:cubicBezTo>
                      <a:pt x="8070" y="9610"/>
                      <a:pt x="7901" y="9583"/>
                      <a:pt x="7733" y="9583"/>
                    </a:cubicBezTo>
                    <a:cubicBezTo>
                      <a:pt x="7615" y="9583"/>
                      <a:pt x="7498" y="9597"/>
                      <a:pt x="7385" y="9619"/>
                    </a:cubicBezTo>
                    <a:cubicBezTo>
                      <a:pt x="7112" y="9646"/>
                      <a:pt x="6812" y="9701"/>
                      <a:pt x="6567" y="9837"/>
                    </a:cubicBezTo>
                    <a:cubicBezTo>
                      <a:pt x="6322" y="9946"/>
                      <a:pt x="6050" y="10082"/>
                      <a:pt x="5859" y="10246"/>
                    </a:cubicBezTo>
                    <a:cubicBezTo>
                      <a:pt x="4960" y="10900"/>
                      <a:pt x="4469" y="11908"/>
                      <a:pt x="4251" y="12916"/>
                    </a:cubicBezTo>
                    <a:cubicBezTo>
                      <a:pt x="4006" y="13897"/>
                      <a:pt x="4115" y="14960"/>
                      <a:pt x="4524" y="15832"/>
                    </a:cubicBezTo>
                    <a:cubicBezTo>
                      <a:pt x="4932" y="16731"/>
                      <a:pt x="5586" y="17439"/>
                      <a:pt x="6322" y="17957"/>
                    </a:cubicBezTo>
                    <a:cubicBezTo>
                      <a:pt x="7507" y="18769"/>
                      <a:pt x="8868" y="19104"/>
                      <a:pt x="10094" y="19104"/>
                    </a:cubicBezTo>
                    <a:cubicBezTo>
                      <a:pt x="10390" y="19104"/>
                      <a:pt x="10678" y="19084"/>
                      <a:pt x="10954" y="19047"/>
                    </a:cubicBezTo>
                    <a:cubicBezTo>
                      <a:pt x="12398" y="18829"/>
                      <a:pt x="13515" y="18311"/>
                      <a:pt x="14442" y="17848"/>
                    </a:cubicBezTo>
                    <a:cubicBezTo>
                      <a:pt x="15314" y="17358"/>
                      <a:pt x="15968" y="16894"/>
                      <a:pt x="16404" y="16540"/>
                    </a:cubicBezTo>
                    <a:cubicBezTo>
                      <a:pt x="16622" y="16377"/>
                      <a:pt x="16785" y="16240"/>
                      <a:pt x="16894" y="16131"/>
                    </a:cubicBezTo>
                    <a:cubicBezTo>
                      <a:pt x="17003" y="16050"/>
                      <a:pt x="17058" y="15995"/>
                      <a:pt x="17058" y="15995"/>
                    </a:cubicBezTo>
                    <a:cubicBezTo>
                      <a:pt x="17085" y="15968"/>
                      <a:pt x="17085" y="15913"/>
                      <a:pt x="17058" y="15859"/>
                    </a:cubicBezTo>
                    <a:cubicBezTo>
                      <a:pt x="17044" y="15845"/>
                      <a:pt x="17017" y="15838"/>
                      <a:pt x="16990" y="15838"/>
                    </a:cubicBezTo>
                    <a:cubicBezTo>
                      <a:pt x="16962" y="15838"/>
                      <a:pt x="16935" y="15845"/>
                      <a:pt x="16921" y="15859"/>
                    </a:cubicBezTo>
                    <a:cubicBezTo>
                      <a:pt x="16921" y="15859"/>
                      <a:pt x="16867" y="15913"/>
                      <a:pt x="16758" y="15995"/>
                    </a:cubicBezTo>
                    <a:cubicBezTo>
                      <a:pt x="16649" y="16104"/>
                      <a:pt x="16486" y="16213"/>
                      <a:pt x="16268" y="16377"/>
                    </a:cubicBezTo>
                    <a:cubicBezTo>
                      <a:pt x="15859" y="16676"/>
                      <a:pt x="15178" y="17140"/>
                      <a:pt x="14306" y="17575"/>
                    </a:cubicBezTo>
                    <a:cubicBezTo>
                      <a:pt x="13379" y="18011"/>
                      <a:pt x="12262" y="18502"/>
                      <a:pt x="10900" y="18665"/>
                    </a:cubicBezTo>
                    <a:cubicBezTo>
                      <a:pt x="10672" y="18693"/>
                      <a:pt x="10436" y="18708"/>
                      <a:pt x="10194" y="18708"/>
                    </a:cubicBezTo>
                    <a:cubicBezTo>
                      <a:pt x="9015" y="18708"/>
                      <a:pt x="7697" y="18367"/>
                      <a:pt x="6567" y="17575"/>
                    </a:cubicBezTo>
                    <a:cubicBezTo>
                      <a:pt x="6240" y="17330"/>
                      <a:pt x="5886" y="17031"/>
                      <a:pt x="5614" y="16731"/>
                    </a:cubicBezTo>
                    <a:lnTo>
                      <a:pt x="5205" y="16213"/>
                    </a:lnTo>
                    <a:lnTo>
                      <a:pt x="5041" y="15941"/>
                    </a:lnTo>
                    <a:cubicBezTo>
                      <a:pt x="4960" y="15832"/>
                      <a:pt x="4932" y="15723"/>
                      <a:pt x="4878" y="15641"/>
                    </a:cubicBezTo>
                    <a:cubicBezTo>
                      <a:pt x="4687" y="15232"/>
                      <a:pt x="4551" y="14769"/>
                      <a:pt x="4496" y="14333"/>
                    </a:cubicBezTo>
                    <a:cubicBezTo>
                      <a:pt x="4469" y="13897"/>
                      <a:pt x="4469" y="13407"/>
                      <a:pt x="4551" y="12943"/>
                    </a:cubicBezTo>
                    <a:cubicBezTo>
                      <a:pt x="4769" y="11990"/>
                      <a:pt x="5232" y="11063"/>
                      <a:pt x="6050" y="10491"/>
                    </a:cubicBezTo>
                    <a:cubicBezTo>
                      <a:pt x="6268" y="10355"/>
                      <a:pt x="6458" y="10219"/>
                      <a:pt x="6703" y="10110"/>
                    </a:cubicBezTo>
                    <a:cubicBezTo>
                      <a:pt x="6949" y="10001"/>
                      <a:pt x="7194" y="9946"/>
                      <a:pt x="7412" y="9919"/>
                    </a:cubicBezTo>
                    <a:cubicBezTo>
                      <a:pt x="7489" y="9910"/>
                      <a:pt x="7567" y="9906"/>
                      <a:pt x="7645" y="9906"/>
                    </a:cubicBezTo>
                    <a:cubicBezTo>
                      <a:pt x="8066" y="9906"/>
                      <a:pt x="8486" y="10037"/>
                      <a:pt x="8693" y="10382"/>
                    </a:cubicBezTo>
                    <a:cubicBezTo>
                      <a:pt x="8965" y="10791"/>
                      <a:pt x="8856" y="11336"/>
                      <a:pt x="8911" y="11908"/>
                    </a:cubicBezTo>
                    <a:cubicBezTo>
                      <a:pt x="8965" y="12235"/>
                      <a:pt x="9047" y="12507"/>
                      <a:pt x="9183" y="12780"/>
                    </a:cubicBezTo>
                    <a:cubicBezTo>
                      <a:pt x="9319" y="12998"/>
                      <a:pt x="9483" y="13270"/>
                      <a:pt x="9701" y="13488"/>
                    </a:cubicBezTo>
                    <a:cubicBezTo>
                      <a:pt x="10109" y="13897"/>
                      <a:pt x="10627" y="14224"/>
                      <a:pt x="11199" y="14415"/>
                    </a:cubicBezTo>
                    <a:cubicBezTo>
                      <a:pt x="11472" y="14496"/>
                      <a:pt x="11772" y="14551"/>
                      <a:pt x="12099" y="14551"/>
                    </a:cubicBezTo>
                    <a:cubicBezTo>
                      <a:pt x="12262" y="14551"/>
                      <a:pt x="12398" y="14551"/>
                      <a:pt x="12535" y="14496"/>
                    </a:cubicBezTo>
                    <a:lnTo>
                      <a:pt x="12644" y="14496"/>
                    </a:lnTo>
                    <a:cubicBezTo>
                      <a:pt x="12698" y="14496"/>
                      <a:pt x="12725" y="14469"/>
                      <a:pt x="12780" y="14469"/>
                    </a:cubicBezTo>
                    <a:lnTo>
                      <a:pt x="12971" y="14415"/>
                    </a:lnTo>
                    <a:cubicBezTo>
                      <a:pt x="13543" y="14197"/>
                      <a:pt x="14060" y="13870"/>
                      <a:pt x="14469" y="13407"/>
                    </a:cubicBezTo>
                    <a:cubicBezTo>
                      <a:pt x="14878" y="12971"/>
                      <a:pt x="15178" y="12453"/>
                      <a:pt x="15396" y="11881"/>
                    </a:cubicBezTo>
                    <a:cubicBezTo>
                      <a:pt x="15804" y="10763"/>
                      <a:pt x="15586" y="9456"/>
                      <a:pt x="14987" y="8447"/>
                    </a:cubicBezTo>
                    <a:cubicBezTo>
                      <a:pt x="14687" y="7930"/>
                      <a:pt x="14306" y="7466"/>
                      <a:pt x="13815" y="7085"/>
                    </a:cubicBezTo>
                    <a:cubicBezTo>
                      <a:pt x="13679" y="6976"/>
                      <a:pt x="13570" y="6922"/>
                      <a:pt x="13461" y="6813"/>
                    </a:cubicBezTo>
                    <a:lnTo>
                      <a:pt x="13270" y="6704"/>
                    </a:lnTo>
                    <a:lnTo>
                      <a:pt x="13243" y="6676"/>
                    </a:lnTo>
                    <a:lnTo>
                      <a:pt x="13189" y="6649"/>
                    </a:lnTo>
                    <a:lnTo>
                      <a:pt x="13080" y="6567"/>
                    </a:lnTo>
                    <a:cubicBezTo>
                      <a:pt x="12807" y="6404"/>
                      <a:pt x="12535" y="6295"/>
                      <a:pt x="12262" y="6186"/>
                    </a:cubicBezTo>
                    <a:cubicBezTo>
                      <a:pt x="11609" y="5947"/>
                      <a:pt x="10910" y="5838"/>
                      <a:pt x="10212" y="5838"/>
                    </a:cubicBezTo>
                    <a:cubicBezTo>
                      <a:pt x="9717" y="5838"/>
                      <a:pt x="9223" y="5893"/>
                      <a:pt x="8747" y="5995"/>
                    </a:cubicBezTo>
                    <a:cubicBezTo>
                      <a:pt x="7630" y="6240"/>
                      <a:pt x="6567" y="6758"/>
                      <a:pt x="5559" y="7112"/>
                    </a:cubicBezTo>
                    <a:cubicBezTo>
                      <a:pt x="5287" y="7221"/>
                      <a:pt x="5014" y="7303"/>
                      <a:pt x="4769" y="7357"/>
                    </a:cubicBezTo>
                    <a:cubicBezTo>
                      <a:pt x="4496" y="7412"/>
                      <a:pt x="4251" y="7494"/>
                      <a:pt x="3979" y="7521"/>
                    </a:cubicBezTo>
                    <a:cubicBezTo>
                      <a:pt x="3738" y="7559"/>
                      <a:pt x="3504" y="7579"/>
                      <a:pt x="3270" y="7579"/>
                    </a:cubicBezTo>
                    <a:cubicBezTo>
                      <a:pt x="3000" y="7579"/>
                      <a:pt x="2730" y="7552"/>
                      <a:pt x="2453" y="7494"/>
                    </a:cubicBezTo>
                    <a:cubicBezTo>
                      <a:pt x="1935" y="7385"/>
                      <a:pt x="1499" y="7194"/>
                      <a:pt x="1118" y="6840"/>
                    </a:cubicBezTo>
                    <a:cubicBezTo>
                      <a:pt x="954" y="6676"/>
                      <a:pt x="791" y="6458"/>
                      <a:pt x="682" y="6268"/>
                    </a:cubicBezTo>
                    <a:cubicBezTo>
                      <a:pt x="573" y="6077"/>
                      <a:pt x="464" y="5832"/>
                      <a:pt x="436" y="5586"/>
                    </a:cubicBezTo>
                    <a:cubicBezTo>
                      <a:pt x="273" y="4605"/>
                      <a:pt x="518" y="3543"/>
                      <a:pt x="981" y="2725"/>
                    </a:cubicBezTo>
                    <a:cubicBezTo>
                      <a:pt x="1472" y="1908"/>
                      <a:pt x="2180" y="1227"/>
                      <a:pt x="2998" y="818"/>
                    </a:cubicBezTo>
                    <a:cubicBezTo>
                      <a:pt x="3815" y="409"/>
                      <a:pt x="4687" y="246"/>
                      <a:pt x="5559" y="246"/>
                    </a:cubicBezTo>
                    <a:cubicBezTo>
                      <a:pt x="6404" y="246"/>
                      <a:pt x="7167" y="409"/>
                      <a:pt x="7902" y="709"/>
                    </a:cubicBezTo>
                    <a:cubicBezTo>
                      <a:pt x="8584" y="1009"/>
                      <a:pt x="9238" y="1445"/>
                      <a:pt x="9810" y="1799"/>
                    </a:cubicBezTo>
                    <a:cubicBezTo>
                      <a:pt x="10382" y="2208"/>
                      <a:pt x="10927" y="2562"/>
                      <a:pt x="11472" y="2862"/>
                    </a:cubicBezTo>
                    <a:cubicBezTo>
                      <a:pt x="11990" y="3134"/>
                      <a:pt x="12535" y="3352"/>
                      <a:pt x="13052" y="3488"/>
                    </a:cubicBezTo>
                    <a:cubicBezTo>
                      <a:pt x="13465" y="3578"/>
                      <a:pt x="13850" y="3617"/>
                      <a:pt x="14197" y="3617"/>
                    </a:cubicBezTo>
                    <a:cubicBezTo>
                      <a:pt x="14697" y="3617"/>
                      <a:pt x="15117" y="3535"/>
                      <a:pt x="15423" y="3407"/>
                    </a:cubicBezTo>
                    <a:cubicBezTo>
                      <a:pt x="15695" y="3352"/>
                      <a:pt x="15913" y="3216"/>
                      <a:pt x="15995" y="3134"/>
                    </a:cubicBezTo>
                    <a:cubicBezTo>
                      <a:pt x="16104" y="3025"/>
                      <a:pt x="16186" y="2998"/>
                      <a:pt x="16186" y="2998"/>
                    </a:cubicBezTo>
                    <a:cubicBezTo>
                      <a:pt x="16147" y="2979"/>
                      <a:pt x="16109" y="2959"/>
                      <a:pt x="16080" y="2959"/>
                    </a:cubicBezTo>
                    <a:cubicBezTo>
                      <a:pt x="16068" y="2959"/>
                      <a:pt x="16058" y="2963"/>
                      <a:pt x="16050" y="2971"/>
                    </a:cubicBezTo>
                    <a:cubicBezTo>
                      <a:pt x="16050" y="2971"/>
                      <a:pt x="15968" y="2998"/>
                      <a:pt x="15859" y="3080"/>
                    </a:cubicBezTo>
                    <a:cubicBezTo>
                      <a:pt x="15723" y="3134"/>
                      <a:pt x="15559" y="3216"/>
                      <a:pt x="15314" y="3298"/>
                    </a:cubicBezTo>
                    <a:cubicBezTo>
                      <a:pt x="15053" y="3399"/>
                      <a:pt x="14709" y="3462"/>
                      <a:pt x="14300" y="3462"/>
                    </a:cubicBezTo>
                    <a:cubicBezTo>
                      <a:pt x="13938" y="3462"/>
                      <a:pt x="13527" y="3413"/>
                      <a:pt x="13080" y="3298"/>
                    </a:cubicBezTo>
                    <a:cubicBezTo>
                      <a:pt x="12589" y="3216"/>
                      <a:pt x="12099" y="2998"/>
                      <a:pt x="11581" y="2698"/>
                    </a:cubicBezTo>
                    <a:cubicBezTo>
                      <a:pt x="11063" y="2398"/>
                      <a:pt x="10518" y="2044"/>
                      <a:pt x="9946" y="1635"/>
                    </a:cubicBezTo>
                    <a:cubicBezTo>
                      <a:pt x="9374" y="1254"/>
                      <a:pt x="8720" y="818"/>
                      <a:pt x="7957" y="518"/>
                    </a:cubicBezTo>
                    <a:cubicBezTo>
                      <a:pt x="7221" y="164"/>
                      <a:pt x="6377" y="1"/>
                      <a:pt x="547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9" name="Google Shape;1809;p22"/>
              <p:cNvSpPr/>
              <p:nvPr/>
            </p:nvSpPr>
            <p:spPr>
              <a:xfrm>
                <a:off x="3367550" y="3194000"/>
                <a:ext cx="811825" cy="562825"/>
              </a:xfrm>
              <a:custGeom>
                <a:avLst/>
                <a:gdLst/>
                <a:ahLst/>
                <a:cxnLst/>
                <a:rect l="l" t="t" r="r" b="b"/>
                <a:pathLst>
                  <a:path w="32473" h="22513" extrusionOk="0">
                    <a:moveTo>
                      <a:pt x="9564" y="0"/>
                    </a:moveTo>
                    <a:cubicBezTo>
                      <a:pt x="8284" y="28"/>
                      <a:pt x="7085" y="300"/>
                      <a:pt x="6022" y="736"/>
                    </a:cubicBezTo>
                    <a:cubicBezTo>
                      <a:pt x="3924" y="1581"/>
                      <a:pt x="2453" y="3080"/>
                      <a:pt x="1554" y="4442"/>
                    </a:cubicBezTo>
                    <a:cubicBezTo>
                      <a:pt x="682" y="5859"/>
                      <a:pt x="327" y="7112"/>
                      <a:pt x="164" y="7957"/>
                    </a:cubicBezTo>
                    <a:cubicBezTo>
                      <a:pt x="109" y="8393"/>
                      <a:pt x="55" y="8720"/>
                      <a:pt x="28" y="8938"/>
                    </a:cubicBezTo>
                    <a:cubicBezTo>
                      <a:pt x="0" y="9183"/>
                      <a:pt x="0" y="9292"/>
                      <a:pt x="0" y="9292"/>
                    </a:cubicBezTo>
                    <a:cubicBezTo>
                      <a:pt x="0" y="9374"/>
                      <a:pt x="28" y="9401"/>
                      <a:pt x="109" y="9401"/>
                    </a:cubicBezTo>
                    <a:cubicBezTo>
                      <a:pt x="137" y="9401"/>
                      <a:pt x="191" y="9347"/>
                      <a:pt x="191" y="9292"/>
                    </a:cubicBezTo>
                    <a:cubicBezTo>
                      <a:pt x="191" y="9292"/>
                      <a:pt x="191" y="9156"/>
                      <a:pt x="246" y="8938"/>
                    </a:cubicBezTo>
                    <a:cubicBezTo>
                      <a:pt x="273" y="8747"/>
                      <a:pt x="300" y="8393"/>
                      <a:pt x="409" y="7984"/>
                    </a:cubicBezTo>
                    <a:cubicBezTo>
                      <a:pt x="573" y="7139"/>
                      <a:pt x="954" y="5941"/>
                      <a:pt x="1826" y="4633"/>
                    </a:cubicBezTo>
                    <a:cubicBezTo>
                      <a:pt x="2044" y="4278"/>
                      <a:pt x="2289" y="3979"/>
                      <a:pt x="2589" y="3624"/>
                    </a:cubicBezTo>
                    <a:cubicBezTo>
                      <a:pt x="2725" y="3461"/>
                      <a:pt x="2861" y="3325"/>
                      <a:pt x="3025" y="3161"/>
                    </a:cubicBezTo>
                    <a:cubicBezTo>
                      <a:pt x="3188" y="2998"/>
                      <a:pt x="3379" y="2807"/>
                      <a:pt x="3543" y="2671"/>
                    </a:cubicBezTo>
                    <a:cubicBezTo>
                      <a:pt x="4251" y="2071"/>
                      <a:pt x="5150" y="1526"/>
                      <a:pt x="6158" y="1118"/>
                    </a:cubicBezTo>
                    <a:cubicBezTo>
                      <a:pt x="7194" y="709"/>
                      <a:pt x="8338" y="464"/>
                      <a:pt x="9564" y="436"/>
                    </a:cubicBezTo>
                    <a:lnTo>
                      <a:pt x="10055" y="436"/>
                    </a:lnTo>
                    <a:cubicBezTo>
                      <a:pt x="10191" y="436"/>
                      <a:pt x="10355" y="436"/>
                      <a:pt x="10491" y="464"/>
                    </a:cubicBezTo>
                    <a:cubicBezTo>
                      <a:pt x="10791" y="491"/>
                      <a:pt x="11090" y="573"/>
                      <a:pt x="11417" y="627"/>
                    </a:cubicBezTo>
                    <a:cubicBezTo>
                      <a:pt x="12017" y="763"/>
                      <a:pt x="12643" y="1036"/>
                      <a:pt x="13107" y="1445"/>
                    </a:cubicBezTo>
                    <a:cubicBezTo>
                      <a:pt x="13352" y="1663"/>
                      <a:pt x="13543" y="1908"/>
                      <a:pt x="13733" y="2180"/>
                    </a:cubicBezTo>
                    <a:cubicBezTo>
                      <a:pt x="13897" y="2453"/>
                      <a:pt x="14033" y="2753"/>
                      <a:pt x="14033" y="3052"/>
                    </a:cubicBezTo>
                    <a:cubicBezTo>
                      <a:pt x="14060" y="3325"/>
                      <a:pt x="13924" y="3624"/>
                      <a:pt x="13733" y="3870"/>
                    </a:cubicBezTo>
                    <a:cubicBezTo>
                      <a:pt x="13515" y="4115"/>
                      <a:pt x="13216" y="4251"/>
                      <a:pt x="12861" y="4360"/>
                    </a:cubicBezTo>
                    <a:cubicBezTo>
                      <a:pt x="12634" y="4415"/>
                      <a:pt x="12401" y="4436"/>
                      <a:pt x="12163" y="4436"/>
                    </a:cubicBezTo>
                    <a:cubicBezTo>
                      <a:pt x="11687" y="4436"/>
                      <a:pt x="11190" y="4351"/>
                      <a:pt x="10682" y="4278"/>
                    </a:cubicBezTo>
                    <a:cubicBezTo>
                      <a:pt x="10366" y="4233"/>
                      <a:pt x="10040" y="4207"/>
                      <a:pt x="9711" y="4207"/>
                    </a:cubicBezTo>
                    <a:cubicBezTo>
                      <a:pt x="9246" y="4207"/>
                      <a:pt x="8774" y="4260"/>
                      <a:pt x="8311" y="4387"/>
                    </a:cubicBezTo>
                    <a:cubicBezTo>
                      <a:pt x="6731" y="4769"/>
                      <a:pt x="5232" y="5723"/>
                      <a:pt x="4224" y="7030"/>
                    </a:cubicBezTo>
                    <a:cubicBezTo>
                      <a:pt x="3161" y="8366"/>
                      <a:pt x="2616" y="10109"/>
                      <a:pt x="2643" y="11881"/>
                    </a:cubicBezTo>
                    <a:cubicBezTo>
                      <a:pt x="2643" y="13652"/>
                      <a:pt x="3188" y="15423"/>
                      <a:pt x="4197" y="16949"/>
                    </a:cubicBezTo>
                    <a:cubicBezTo>
                      <a:pt x="4660" y="17712"/>
                      <a:pt x="5232" y="18475"/>
                      <a:pt x="6104" y="18938"/>
                    </a:cubicBezTo>
                    <a:cubicBezTo>
                      <a:pt x="6433" y="19135"/>
                      <a:pt x="6849" y="19226"/>
                      <a:pt x="7240" y="19226"/>
                    </a:cubicBezTo>
                    <a:cubicBezTo>
                      <a:pt x="7336" y="19226"/>
                      <a:pt x="7430" y="19221"/>
                      <a:pt x="7521" y="19210"/>
                    </a:cubicBezTo>
                    <a:cubicBezTo>
                      <a:pt x="8011" y="19129"/>
                      <a:pt x="8502" y="18938"/>
                      <a:pt x="8829" y="18502"/>
                    </a:cubicBezTo>
                    <a:cubicBezTo>
                      <a:pt x="9129" y="18039"/>
                      <a:pt x="9156" y="17575"/>
                      <a:pt x="9292" y="17167"/>
                    </a:cubicBezTo>
                    <a:lnTo>
                      <a:pt x="9401" y="16867"/>
                    </a:lnTo>
                    <a:cubicBezTo>
                      <a:pt x="9455" y="16758"/>
                      <a:pt x="9510" y="16676"/>
                      <a:pt x="9564" y="16567"/>
                    </a:cubicBezTo>
                    <a:cubicBezTo>
                      <a:pt x="9701" y="16404"/>
                      <a:pt x="9864" y="16268"/>
                      <a:pt x="10055" y="16186"/>
                    </a:cubicBezTo>
                    <a:cubicBezTo>
                      <a:pt x="10376" y="16019"/>
                      <a:pt x="10744" y="15946"/>
                      <a:pt x="11122" y="15946"/>
                    </a:cubicBezTo>
                    <a:cubicBezTo>
                      <a:pt x="11611" y="15946"/>
                      <a:pt x="12117" y="16068"/>
                      <a:pt x="12562" y="16268"/>
                    </a:cubicBezTo>
                    <a:cubicBezTo>
                      <a:pt x="12970" y="16458"/>
                      <a:pt x="13325" y="16758"/>
                      <a:pt x="13543" y="17085"/>
                    </a:cubicBezTo>
                    <a:cubicBezTo>
                      <a:pt x="13788" y="17466"/>
                      <a:pt x="13897" y="17902"/>
                      <a:pt x="13706" y="18257"/>
                    </a:cubicBezTo>
                    <a:cubicBezTo>
                      <a:pt x="13543" y="18584"/>
                      <a:pt x="13134" y="18802"/>
                      <a:pt x="12725" y="19047"/>
                    </a:cubicBezTo>
                    <a:cubicBezTo>
                      <a:pt x="12535" y="19129"/>
                      <a:pt x="12317" y="19265"/>
                      <a:pt x="12153" y="19483"/>
                    </a:cubicBezTo>
                    <a:cubicBezTo>
                      <a:pt x="11990" y="19674"/>
                      <a:pt x="11881" y="19946"/>
                      <a:pt x="11908" y="20218"/>
                    </a:cubicBezTo>
                    <a:cubicBezTo>
                      <a:pt x="11908" y="20491"/>
                      <a:pt x="12044" y="20736"/>
                      <a:pt x="12235" y="20954"/>
                    </a:cubicBezTo>
                    <a:cubicBezTo>
                      <a:pt x="12398" y="21118"/>
                      <a:pt x="12562" y="21281"/>
                      <a:pt x="12780" y="21417"/>
                    </a:cubicBezTo>
                    <a:cubicBezTo>
                      <a:pt x="13188" y="21690"/>
                      <a:pt x="13597" y="21881"/>
                      <a:pt x="14033" y="22071"/>
                    </a:cubicBezTo>
                    <a:cubicBezTo>
                      <a:pt x="14806" y="22409"/>
                      <a:pt x="15643" y="22512"/>
                      <a:pt x="16487" y="22512"/>
                    </a:cubicBezTo>
                    <a:cubicBezTo>
                      <a:pt x="16596" y="22512"/>
                      <a:pt x="16704" y="22510"/>
                      <a:pt x="16812" y="22507"/>
                    </a:cubicBezTo>
                    <a:cubicBezTo>
                      <a:pt x="17303" y="22480"/>
                      <a:pt x="17766" y="22398"/>
                      <a:pt x="18229" y="22262"/>
                    </a:cubicBezTo>
                    <a:cubicBezTo>
                      <a:pt x="18447" y="22208"/>
                      <a:pt x="18665" y="22099"/>
                      <a:pt x="18911" y="22044"/>
                    </a:cubicBezTo>
                    <a:lnTo>
                      <a:pt x="19238" y="21935"/>
                    </a:lnTo>
                    <a:cubicBezTo>
                      <a:pt x="19347" y="21853"/>
                      <a:pt x="19456" y="21826"/>
                      <a:pt x="19537" y="21744"/>
                    </a:cubicBezTo>
                    <a:cubicBezTo>
                      <a:pt x="19946" y="21526"/>
                      <a:pt x="20355" y="21199"/>
                      <a:pt x="20627" y="20791"/>
                    </a:cubicBezTo>
                    <a:cubicBezTo>
                      <a:pt x="20927" y="20355"/>
                      <a:pt x="21036" y="19810"/>
                      <a:pt x="20927" y="19347"/>
                    </a:cubicBezTo>
                    <a:cubicBezTo>
                      <a:pt x="20763" y="18338"/>
                      <a:pt x="20055" y="17603"/>
                      <a:pt x="19347" y="17058"/>
                    </a:cubicBezTo>
                    <a:cubicBezTo>
                      <a:pt x="18584" y="16513"/>
                      <a:pt x="17793" y="16077"/>
                      <a:pt x="17030" y="15668"/>
                    </a:cubicBezTo>
                    <a:cubicBezTo>
                      <a:pt x="16240" y="15259"/>
                      <a:pt x="15450" y="14796"/>
                      <a:pt x="14796" y="14306"/>
                    </a:cubicBezTo>
                    <a:cubicBezTo>
                      <a:pt x="14633" y="14169"/>
                      <a:pt x="14469" y="14033"/>
                      <a:pt x="14333" y="13897"/>
                    </a:cubicBezTo>
                    <a:cubicBezTo>
                      <a:pt x="14224" y="13815"/>
                      <a:pt x="14169" y="13706"/>
                      <a:pt x="14088" y="13652"/>
                    </a:cubicBezTo>
                    <a:lnTo>
                      <a:pt x="14006" y="13543"/>
                    </a:lnTo>
                    <a:lnTo>
                      <a:pt x="13897" y="13434"/>
                    </a:lnTo>
                    <a:cubicBezTo>
                      <a:pt x="13652" y="13134"/>
                      <a:pt x="13434" y="12753"/>
                      <a:pt x="13270" y="12398"/>
                    </a:cubicBezTo>
                    <a:cubicBezTo>
                      <a:pt x="12643" y="10900"/>
                      <a:pt x="12725" y="9047"/>
                      <a:pt x="13624" y="7712"/>
                    </a:cubicBezTo>
                    <a:cubicBezTo>
                      <a:pt x="14060" y="7030"/>
                      <a:pt x="14660" y="6540"/>
                      <a:pt x="15396" y="6159"/>
                    </a:cubicBezTo>
                    <a:cubicBezTo>
                      <a:pt x="16104" y="5804"/>
                      <a:pt x="16840" y="5614"/>
                      <a:pt x="17630" y="5614"/>
                    </a:cubicBezTo>
                    <a:cubicBezTo>
                      <a:pt x="17720" y="5607"/>
                      <a:pt x="17810" y="5604"/>
                      <a:pt x="17900" y="5604"/>
                    </a:cubicBezTo>
                    <a:cubicBezTo>
                      <a:pt x="18191" y="5604"/>
                      <a:pt x="18483" y="5639"/>
                      <a:pt x="18774" y="5723"/>
                    </a:cubicBezTo>
                    <a:cubicBezTo>
                      <a:pt x="18965" y="5777"/>
                      <a:pt x="19129" y="5832"/>
                      <a:pt x="19319" y="5886"/>
                    </a:cubicBezTo>
                    <a:cubicBezTo>
                      <a:pt x="19483" y="5913"/>
                      <a:pt x="19646" y="6022"/>
                      <a:pt x="19810" y="6104"/>
                    </a:cubicBezTo>
                    <a:cubicBezTo>
                      <a:pt x="20000" y="6159"/>
                      <a:pt x="20082" y="6268"/>
                      <a:pt x="20137" y="6404"/>
                    </a:cubicBezTo>
                    <a:cubicBezTo>
                      <a:pt x="20164" y="6540"/>
                      <a:pt x="20082" y="6676"/>
                      <a:pt x="20000" y="6812"/>
                    </a:cubicBezTo>
                    <a:cubicBezTo>
                      <a:pt x="19782" y="7085"/>
                      <a:pt x="19483" y="7276"/>
                      <a:pt x="19183" y="7494"/>
                    </a:cubicBezTo>
                    <a:cubicBezTo>
                      <a:pt x="18829" y="7739"/>
                      <a:pt x="18556" y="8011"/>
                      <a:pt x="18311" y="8284"/>
                    </a:cubicBezTo>
                    <a:cubicBezTo>
                      <a:pt x="18093" y="8584"/>
                      <a:pt x="17875" y="8883"/>
                      <a:pt x="17739" y="9238"/>
                    </a:cubicBezTo>
                    <a:cubicBezTo>
                      <a:pt x="17439" y="9919"/>
                      <a:pt x="17330" y="10627"/>
                      <a:pt x="17330" y="11336"/>
                    </a:cubicBezTo>
                    <a:cubicBezTo>
                      <a:pt x="17330" y="11717"/>
                      <a:pt x="17412" y="12044"/>
                      <a:pt x="17466" y="12398"/>
                    </a:cubicBezTo>
                    <a:cubicBezTo>
                      <a:pt x="17494" y="12562"/>
                      <a:pt x="17575" y="12725"/>
                      <a:pt x="17603" y="12916"/>
                    </a:cubicBezTo>
                    <a:cubicBezTo>
                      <a:pt x="17684" y="13080"/>
                      <a:pt x="17739" y="13243"/>
                      <a:pt x="17821" y="13379"/>
                    </a:cubicBezTo>
                    <a:cubicBezTo>
                      <a:pt x="18120" y="13979"/>
                      <a:pt x="18502" y="14524"/>
                      <a:pt x="18965" y="14987"/>
                    </a:cubicBezTo>
                    <a:cubicBezTo>
                      <a:pt x="19919" y="15859"/>
                      <a:pt x="21009" y="16458"/>
                      <a:pt x="22099" y="16785"/>
                    </a:cubicBezTo>
                    <a:cubicBezTo>
                      <a:pt x="23188" y="17139"/>
                      <a:pt x="24224" y="17357"/>
                      <a:pt x="25205" y="17412"/>
                    </a:cubicBezTo>
                    <a:cubicBezTo>
                      <a:pt x="25353" y="17420"/>
                      <a:pt x="25500" y="17424"/>
                      <a:pt x="25645" y="17424"/>
                    </a:cubicBezTo>
                    <a:cubicBezTo>
                      <a:pt x="26462" y="17424"/>
                      <a:pt x="27232" y="17301"/>
                      <a:pt x="27902" y="17139"/>
                    </a:cubicBezTo>
                    <a:cubicBezTo>
                      <a:pt x="29456" y="16676"/>
                      <a:pt x="30573" y="16050"/>
                      <a:pt x="31336" y="15586"/>
                    </a:cubicBezTo>
                    <a:cubicBezTo>
                      <a:pt x="31717" y="15368"/>
                      <a:pt x="31935" y="15150"/>
                      <a:pt x="32153" y="15041"/>
                    </a:cubicBezTo>
                    <a:cubicBezTo>
                      <a:pt x="32317" y="14960"/>
                      <a:pt x="32426" y="14878"/>
                      <a:pt x="32426" y="14878"/>
                    </a:cubicBezTo>
                    <a:cubicBezTo>
                      <a:pt x="32449" y="14854"/>
                      <a:pt x="32472" y="14791"/>
                      <a:pt x="32392" y="14791"/>
                    </a:cubicBezTo>
                    <a:cubicBezTo>
                      <a:pt x="32379" y="14791"/>
                      <a:pt x="32363" y="14792"/>
                      <a:pt x="32344" y="14796"/>
                    </a:cubicBezTo>
                    <a:cubicBezTo>
                      <a:pt x="32325" y="14777"/>
                      <a:pt x="32278" y="14758"/>
                      <a:pt x="32243" y="14758"/>
                    </a:cubicBezTo>
                    <a:cubicBezTo>
                      <a:pt x="32228" y="14758"/>
                      <a:pt x="32216" y="14761"/>
                      <a:pt x="32208" y="14769"/>
                    </a:cubicBezTo>
                    <a:cubicBezTo>
                      <a:pt x="32208" y="14769"/>
                      <a:pt x="32153" y="14796"/>
                      <a:pt x="31935" y="14932"/>
                    </a:cubicBezTo>
                    <a:cubicBezTo>
                      <a:pt x="31772" y="15041"/>
                      <a:pt x="31499" y="15259"/>
                      <a:pt x="31118" y="15450"/>
                    </a:cubicBezTo>
                    <a:cubicBezTo>
                      <a:pt x="30409" y="15886"/>
                      <a:pt x="29292" y="16513"/>
                      <a:pt x="27739" y="16921"/>
                    </a:cubicBezTo>
                    <a:cubicBezTo>
                      <a:pt x="27116" y="17060"/>
                      <a:pt x="26375" y="17179"/>
                      <a:pt x="25584" y="17179"/>
                    </a:cubicBezTo>
                    <a:cubicBezTo>
                      <a:pt x="25441" y="17179"/>
                      <a:pt x="25296" y="17175"/>
                      <a:pt x="25150" y="17167"/>
                    </a:cubicBezTo>
                    <a:cubicBezTo>
                      <a:pt x="24224" y="17112"/>
                      <a:pt x="23188" y="16894"/>
                      <a:pt x="22126" y="16540"/>
                    </a:cubicBezTo>
                    <a:cubicBezTo>
                      <a:pt x="21063" y="16213"/>
                      <a:pt x="20028" y="15668"/>
                      <a:pt x="19129" y="14796"/>
                    </a:cubicBezTo>
                    <a:cubicBezTo>
                      <a:pt x="18257" y="13951"/>
                      <a:pt x="17603" y="12753"/>
                      <a:pt x="17575" y="11390"/>
                    </a:cubicBezTo>
                    <a:cubicBezTo>
                      <a:pt x="17521" y="10763"/>
                      <a:pt x="17657" y="10082"/>
                      <a:pt x="17930" y="9428"/>
                    </a:cubicBezTo>
                    <a:cubicBezTo>
                      <a:pt x="18093" y="9129"/>
                      <a:pt x="18284" y="8802"/>
                      <a:pt x="18475" y="8529"/>
                    </a:cubicBezTo>
                    <a:cubicBezTo>
                      <a:pt x="18720" y="8257"/>
                      <a:pt x="18965" y="8039"/>
                      <a:pt x="19265" y="7821"/>
                    </a:cubicBezTo>
                    <a:cubicBezTo>
                      <a:pt x="19592" y="7630"/>
                      <a:pt x="19919" y="7412"/>
                      <a:pt x="20164" y="7085"/>
                    </a:cubicBezTo>
                    <a:cubicBezTo>
                      <a:pt x="20273" y="6894"/>
                      <a:pt x="20409" y="6703"/>
                      <a:pt x="20327" y="6431"/>
                    </a:cubicBezTo>
                    <a:cubicBezTo>
                      <a:pt x="20300" y="6159"/>
                      <a:pt x="20055" y="5995"/>
                      <a:pt x="19891" y="5913"/>
                    </a:cubicBezTo>
                    <a:cubicBezTo>
                      <a:pt x="19673" y="5804"/>
                      <a:pt x="19537" y="5750"/>
                      <a:pt x="19347" y="5668"/>
                    </a:cubicBezTo>
                    <a:cubicBezTo>
                      <a:pt x="19129" y="5614"/>
                      <a:pt x="18965" y="5532"/>
                      <a:pt x="18774" y="5505"/>
                    </a:cubicBezTo>
                    <a:cubicBezTo>
                      <a:pt x="18393" y="5396"/>
                      <a:pt x="17984" y="5368"/>
                      <a:pt x="17575" y="5368"/>
                    </a:cubicBezTo>
                    <a:cubicBezTo>
                      <a:pt x="16758" y="5396"/>
                      <a:pt x="15941" y="5586"/>
                      <a:pt x="15178" y="5941"/>
                    </a:cubicBezTo>
                    <a:cubicBezTo>
                      <a:pt x="14442" y="6295"/>
                      <a:pt x="13761" y="6840"/>
                      <a:pt x="13270" y="7548"/>
                    </a:cubicBezTo>
                    <a:cubicBezTo>
                      <a:pt x="12289" y="8992"/>
                      <a:pt x="12044" y="10927"/>
                      <a:pt x="12725" y="12589"/>
                    </a:cubicBezTo>
                    <a:cubicBezTo>
                      <a:pt x="12889" y="13025"/>
                      <a:pt x="13134" y="13406"/>
                      <a:pt x="13406" y="13788"/>
                    </a:cubicBezTo>
                    <a:cubicBezTo>
                      <a:pt x="13434" y="13815"/>
                      <a:pt x="13488" y="13842"/>
                      <a:pt x="13515" y="13924"/>
                    </a:cubicBezTo>
                    <a:lnTo>
                      <a:pt x="13624" y="14060"/>
                    </a:lnTo>
                    <a:cubicBezTo>
                      <a:pt x="13706" y="14115"/>
                      <a:pt x="13788" y="14224"/>
                      <a:pt x="13842" y="14306"/>
                    </a:cubicBezTo>
                    <a:cubicBezTo>
                      <a:pt x="14033" y="14442"/>
                      <a:pt x="14197" y="14605"/>
                      <a:pt x="14360" y="14742"/>
                    </a:cubicBezTo>
                    <a:cubicBezTo>
                      <a:pt x="15041" y="15314"/>
                      <a:pt x="15859" y="15723"/>
                      <a:pt x="16649" y="16131"/>
                    </a:cubicBezTo>
                    <a:cubicBezTo>
                      <a:pt x="17439" y="16540"/>
                      <a:pt x="18257" y="16949"/>
                      <a:pt x="18938" y="17466"/>
                    </a:cubicBezTo>
                    <a:cubicBezTo>
                      <a:pt x="19265" y="17739"/>
                      <a:pt x="19564" y="18011"/>
                      <a:pt x="19837" y="18338"/>
                    </a:cubicBezTo>
                    <a:cubicBezTo>
                      <a:pt x="20109" y="18693"/>
                      <a:pt x="20327" y="19074"/>
                      <a:pt x="20382" y="19483"/>
                    </a:cubicBezTo>
                    <a:cubicBezTo>
                      <a:pt x="20464" y="19892"/>
                      <a:pt x="20382" y="20300"/>
                      <a:pt x="20164" y="20627"/>
                    </a:cubicBezTo>
                    <a:cubicBezTo>
                      <a:pt x="19919" y="20981"/>
                      <a:pt x="19564" y="21254"/>
                      <a:pt x="19210" y="21445"/>
                    </a:cubicBezTo>
                    <a:cubicBezTo>
                      <a:pt x="19129" y="21472"/>
                      <a:pt x="19020" y="21554"/>
                      <a:pt x="18938" y="21581"/>
                    </a:cubicBezTo>
                    <a:lnTo>
                      <a:pt x="18611" y="21717"/>
                    </a:lnTo>
                    <a:lnTo>
                      <a:pt x="18011" y="21935"/>
                    </a:lnTo>
                    <a:cubicBezTo>
                      <a:pt x="17603" y="22071"/>
                      <a:pt x="17167" y="22126"/>
                      <a:pt x="16703" y="22153"/>
                    </a:cubicBezTo>
                    <a:cubicBezTo>
                      <a:pt x="16536" y="22169"/>
                      <a:pt x="16366" y="22176"/>
                      <a:pt x="16196" y="22176"/>
                    </a:cubicBezTo>
                    <a:cubicBezTo>
                      <a:pt x="15480" y="22176"/>
                      <a:pt x="14748" y="22041"/>
                      <a:pt x="14088" y="21799"/>
                    </a:cubicBezTo>
                    <a:cubicBezTo>
                      <a:pt x="13679" y="21663"/>
                      <a:pt x="13270" y="21445"/>
                      <a:pt x="12889" y="21199"/>
                    </a:cubicBezTo>
                    <a:cubicBezTo>
                      <a:pt x="12535" y="20981"/>
                      <a:pt x="12180" y="20627"/>
                      <a:pt x="12153" y="20246"/>
                    </a:cubicBezTo>
                    <a:cubicBezTo>
                      <a:pt x="12153" y="20082"/>
                      <a:pt x="12208" y="19892"/>
                      <a:pt x="12317" y="19755"/>
                    </a:cubicBezTo>
                    <a:cubicBezTo>
                      <a:pt x="12453" y="19619"/>
                      <a:pt x="12616" y="19483"/>
                      <a:pt x="12834" y="19374"/>
                    </a:cubicBezTo>
                    <a:cubicBezTo>
                      <a:pt x="13025" y="19238"/>
                      <a:pt x="13243" y="19129"/>
                      <a:pt x="13434" y="18992"/>
                    </a:cubicBezTo>
                    <a:cubicBezTo>
                      <a:pt x="13652" y="18856"/>
                      <a:pt x="13842" y="18693"/>
                      <a:pt x="13951" y="18447"/>
                    </a:cubicBezTo>
                    <a:cubicBezTo>
                      <a:pt x="14088" y="18202"/>
                      <a:pt x="14115" y="17902"/>
                      <a:pt x="14060" y="17657"/>
                    </a:cubicBezTo>
                    <a:cubicBezTo>
                      <a:pt x="14006" y="17439"/>
                      <a:pt x="13897" y="17194"/>
                      <a:pt x="13761" y="16976"/>
                    </a:cubicBezTo>
                    <a:cubicBezTo>
                      <a:pt x="13488" y="16567"/>
                      <a:pt x="13107" y="16268"/>
                      <a:pt x="12671" y="16077"/>
                    </a:cubicBezTo>
                    <a:cubicBezTo>
                      <a:pt x="12262" y="15859"/>
                      <a:pt x="11772" y="15723"/>
                      <a:pt x="11308" y="15695"/>
                    </a:cubicBezTo>
                    <a:cubicBezTo>
                      <a:pt x="10818" y="15695"/>
                      <a:pt x="10355" y="15723"/>
                      <a:pt x="9919" y="15968"/>
                    </a:cubicBezTo>
                    <a:cubicBezTo>
                      <a:pt x="9701" y="16104"/>
                      <a:pt x="9510" y="16240"/>
                      <a:pt x="9319" y="16431"/>
                    </a:cubicBezTo>
                    <a:cubicBezTo>
                      <a:pt x="9265" y="16540"/>
                      <a:pt x="9156" y="16649"/>
                      <a:pt x="9129" y="16758"/>
                    </a:cubicBezTo>
                    <a:cubicBezTo>
                      <a:pt x="9047" y="16840"/>
                      <a:pt x="9020" y="16976"/>
                      <a:pt x="8992" y="17085"/>
                    </a:cubicBezTo>
                    <a:cubicBezTo>
                      <a:pt x="8856" y="17521"/>
                      <a:pt x="8774" y="17984"/>
                      <a:pt x="8556" y="18284"/>
                    </a:cubicBezTo>
                    <a:cubicBezTo>
                      <a:pt x="8311" y="18611"/>
                      <a:pt x="7930" y="18802"/>
                      <a:pt x="7521" y="18829"/>
                    </a:cubicBezTo>
                    <a:cubicBezTo>
                      <a:pt x="7462" y="18833"/>
                      <a:pt x="7402" y="18835"/>
                      <a:pt x="7342" y="18835"/>
                    </a:cubicBezTo>
                    <a:cubicBezTo>
                      <a:pt x="7014" y="18835"/>
                      <a:pt x="6676" y="18768"/>
                      <a:pt x="6376" y="18584"/>
                    </a:cubicBezTo>
                    <a:cubicBezTo>
                      <a:pt x="5995" y="18420"/>
                      <a:pt x="5641" y="18120"/>
                      <a:pt x="5368" y="17793"/>
                    </a:cubicBezTo>
                    <a:cubicBezTo>
                      <a:pt x="5232" y="17657"/>
                      <a:pt x="5096" y="17494"/>
                      <a:pt x="4960" y="17330"/>
                    </a:cubicBezTo>
                    <a:cubicBezTo>
                      <a:pt x="4823" y="17167"/>
                      <a:pt x="4687" y="16949"/>
                      <a:pt x="4605" y="16785"/>
                    </a:cubicBezTo>
                    <a:cubicBezTo>
                      <a:pt x="4115" y="16077"/>
                      <a:pt x="3733" y="15287"/>
                      <a:pt x="3461" y="14469"/>
                    </a:cubicBezTo>
                    <a:cubicBezTo>
                      <a:pt x="3243" y="13652"/>
                      <a:pt x="3107" y="12807"/>
                      <a:pt x="3052" y="11935"/>
                    </a:cubicBezTo>
                    <a:cubicBezTo>
                      <a:pt x="3025" y="10273"/>
                      <a:pt x="3543" y="8584"/>
                      <a:pt x="4524" y="7303"/>
                    </a:cubicBezTo>
                    <a:cubicBezTo>
                      <a:pt x="5505" y="6022"/>
                      <a:pt x="6921" y="5096"/>
                      <a:pt x="8420" y="4769"/>
                    </a:cubicBezTo>
                    <a:cubicBezTo>
                      <a:pt x="8839" y="4660"/>
                      <a:pt x="9267" y="4614"/>
                      <a:pt x="9693" y="4614"/>
                    </a:cubicBezTo>
                    <a:cubicBezTo>
                      <a:pt x="10016" y="4614"/>
                      <a:pt x="10338" y="4640"/>
                      <a:pt x="10654" y="4687"/>
                    </a:cubicBezTo>
                    <a:cubicBezTo>
                      <a:pt x="11183" y="4763"/>
                      <a:pt x="11711" y="4877"/>
                      <a:pt x="12249" y="4877"/>
                    </a:cubicBezTo>
                    <a:cubicBezTo>
                      <a:pt x="12487" y="4877"/>
                      <a:pt x="12728" y="4855"/>
                      <a:pt x="12970" y="4796"/>
                    </a:cubicBezTo>
                    <a:cubicBezTo>
                      <a:pt x="13352" y="4687"/>
                      <a:pt x="13733" y="4524"/>
                      <a:pt x="14033" y="4224"/>
                    </a:cubicBezTo>
                    <a:cubicBezTo>
                      <a:pt x="14333" y="3951"/>
                      <a:pt x="14496" y="3488"/>
                      <a:pt x="14496" y="3080"/>
                    </a:cubicBezTo>
                    <a:cubicBezTo>
                      <a:pt x="14496" y="2671"/>
                      <a:pt x="14360" y="2262"/>
                      <a:pt x="14169" y="1962"/>
                    </a:cubicBezTo>
                    <a:cubicBezTo>
                      <a:pt x="14006" y="1663"/>
                      <a:pt x="13733" y="1363"/>
                      <a:pt x="13461" y="1118"/>
                    </a:cubicBezTo>
                    <a:cubicBezTo>
                      <a:pt x="12861" y="627"/>
                      <a:pt x="12180" y="355"/>
                      <a:pt x="11554" y="191"/>
                    </a:cubicBezTo>
                    <a:cubicBezTo>
                      <a:pt x="11227" y="82"/>
                      <a:pt x="10900" y="55"/>
                      <a:pt x="10545" y="28"/>
                    </a:cubicBezTo>
                    <a:cubicBezTo>
                      <a:pt x="10382" y="0"/>
                      <a:pt x="10218" y="0"/>
                      <a:pt x="100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22"/>
              <p:cNvSpPr/>
              <p:nvPr/>
            </p:nvSpPr>
            <p:spPr>
              <a:xfrm>
                <a:off x="3484725" y="3340850"/>
                <a:ext cx="177125" cy="253750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0150" extrusionOk="0">
                    <a:moveTo>
                      <a:pt x="4966" y="278"/>
                    </a:moveTo>
                    <a:cubicBezTo>
                      <a:pt x="5102" y="278"/>
                      <a:pt x="5218" y="285"/>
                      <a:pt x="5313" y="285"/>
                    </a:cubicBezTo>
                    <a:cubicBezTo>
                      <a:pt x="5360" y="285"/>
                      <a:pt x="5415" y="293"/>
                      <a:pt x="5459" y="301"/>
                    </a:cubicBezTo>
                    <a:lnTo>
                      <a:pt x="5459" y="301"/>
                    </a:lnTo>
                    <a:cubicBezTo>
                      <a:pt x="5476" y="308"/>
                      <a:pt x="5499" y="312"/>
                      <a:pt x="5531" y="312"/>
                    </a:cubicBezTo>
                    <a:lnTo>
                      <a:pt x="5586" y="312"/>
                    </a:lnTo>
                    <a:cubicBezTo>
                      <a:pt x="5615" y="312"/>
                      <a:pt x="5645" y="304"/>
                      <a:pt x="5666" y="292"/>
                    </a:cubicBezTo>
                    <a:lnTo>
                      <a:pt x="5666" y="292"/>
                    </a:lnTo>
                    <a:cubicBezTo>
                      <a:pt x="5672" y="292"/>
                      <a:pt x="5678" y="291"/>
                      <a:pt x="5685" y="291"/>
                    </a:cubicBezTo>
                    <a:cubicBezTo>
                      <a:pt x="5715" y="291"/>
                      <a:pt x="5749" y="298"/>
                      <a:pt x="5804" y="312"/>
                    </a:cubicBezTo>
                    <a:cubicBezTo>
                      <a:pt x="5967" y="339"/>
                      <a:pt x="6213" y="475"/>
                      <a:pt x="6349" y="802"/>
                    </a:cubicBezTo>
                    <a:cubicBezTo>
                      <a:pt x="6403" y="938"/>
                      <a:pt x="6403" y="1102"/>
                      <a:pt x="6349" y="1293"/>
                    </a:cubicBezTo>
                    <a:cubicBezTo>
                      <a:pt x="6267" y="1511"/>
                      <a:pt x="6131" y="1701"/>
                      <a:pt x="6049" y="1947"/>
                    </a:cubicBezTo>
                    <a:cubicBezTo>
                      <a:pt x="5804" y="2464"/>
                      <a:pt x="5695" y="3064"/>
                      <a:pt x="5777" y="3745"/>
                    </a:cubicBezTo>
                    <a:cubicBezTo>
                      <a:pt x="5804" y="4099"/>
                      <a:pt x="5913" y="4426"/>
                      <a:pt x="6049" y="4780"/>
                    </a:cubicBezTo>
                    <a:cubicBezTo>
                      <a:pt x="6185" y="5107"/>
                      <a:pt x="6376" y="5434"/>
                      <a:pt x="6540" y="5734"/>
                    </a:cubicBezTo>
                    <a:cubicBezTo>
                      <a:pt x="6730" y="6034"/>
                      <a:pt x="6867" y="6388"/>
                      <a:pt x="6785" y="6715"/>
                    </a:cubicBezTo>
                    <a:cubicBezTo>
                      <a:pt x="6758" y="6906"/>
                      <a:pt x="6649" y="7015"/>
                      <a:pt x="6540" y="7124"/>
                    </a:cubicBezTo>
                    <a:cubicBezTo>
                      <a:pt x="6512" y="7151"/>
                      <a:pt x="6485" y="7151"/>
                      <a:pt x="6458" y="7206"/>
                    </a:cubicBezTo>
                    <a:cubicBezTo>
                      <a:pt x="6403" y="7206"/>
                      <a:pt x="6376" y="7233"/>
                      <a:pt x="6349" y="7233"/>
                    </a:cubicBezTo>
                    <a:cubicBezTo>
                      <a:pt x="6267" y="7260"/>
                      <a:pt x="6213" y="7287"/>
                      <a:pt x="6104" y="7287"/>
                    </a:cubicBezTo>
                    <a:cubicBezTo>
                      <a:pt x="5940" y="7342"/>
                      <a:pt x="5722" y="7342"/>
                      <a:pt x="5531" y="7342"/>
                    </a:cubicBezTo>
                    <a:cubicBezTo>
                      <a:pt x="5286" y="7342"/>
                      <a:pt x="5041" y="7369"/>
                      <a:pt x="4850" y="7478"/>
                    </a:cubicBezTo>
                    <a:cubicBezTo>
                      <a:pt x="4414" y="7641"/>
                      <a:pt x="4060" y="7941"/>
                      <a:pt x="3788" y="8350"/>
                    </a:cubicBezTo>
                    <a:cubicBezTo>
                      <a:pt x="3515" y="8759"/>
                      <a:pt x="3488" y="9195"/>
                      <a:pt x="3243" y="9467"/>
                    </a:cubicBezTo>
                    <a:cubicBezTo>
                      <a:pt x="3022" y="9688"/>
                      <a:pt x="2669" y="9798"/>
                      <a:pt x="2342" y="9798"/>
                    </a:cubicBezTo>
                    <a:cubicBezTo>
                      <a:pt x="2306" y="9798"/>
                      <a:pt x="2270" y="9797"/>
                      <a:pt x="2234" y="9794"/>
                    </a:cubicBezTo>
                    <a:cubicBezTo>
                      <a:pt x="1853" y="9740"/>
                      <a:pt x="1471" y="9549"/>
                      <a:pt x="1226" y="9249"/>
                    </a:cubicBezTo>
                    <a:cubicBezTo>
                      <a:pt x="1008" y="8949"/>
                      <a:pt x="818" y="8568"/>
                      <a:pt x="763" y="8159"/>
                    </a:cubicBezTo>
                    <a:cubicBezTo>
                      <a:pt x="681" y="7941"/>
                      <a:pt x="654" y="7750"/>
                      <a:pt x="627" y="7532"/>
                    </a:cubicBezTo>
                    <a:cubicBezTo>
                      <a:pt x="600" y="7369"/>
                      <a:pt x="545" y="7151"/>
                      <a:pt x="518" y="6960"/>
                    </a:cubicBezTo>
                    <a:cubicBezTo>
                      <a:pt x="463" y="6552"/>
                      <a:pt x="463" y="6170"/>
                      <a:pt x="463" y="5761"/>
                    </a:cubicBezTo>
                    <a:cubicBezTo>
                      <a:pt x="491" y="4971"/>
                      <a:pt x="654" y="4235"/>
                      <a:pt x="927" y="3554"/>
                    </a:cubicBezTo>
                    <a:cubicBezTo>
                      <a:pt x="1199" y="2873"/>
                      <a:pt x="1635" y="2328"/>
                      <a:pt x="2016" y="1838"/>
                    </a:cubicBezTo>
                    <a:cubicBezTo>
                      <a:pt x="2398" y="1374"/>
                      <a:pt x="2834" y="993"/>
                      <a:pt x="3270" y="775"/>
                    </a:cubicBezTo>
                    <a:cubicBezTo>
                      <a:pt x="3733" y="530"/>
                      <a:pt x="4169" y="394"/>
                      <a:pt x="4496" y="312"/>
                    </a:cubicBezTo>
                    <a:cubicBezTo>
                      <a:pt x="4673" y="285"/>
                      <a:pt x="4830" y="278"/>
                      <a:pt x="4966" y="278"/>
                    </a:cubicBezTo>
                    <a:close/>
                    <a:moveTo>
                      <a:pt x="4721" y="1"/>
                    </a:moveTo>
                    <a:cubicBezTo>
                      <a:pt x="4622" y="1"/>
                      <a:pt x="4518" y="4"/>
                      <a:pt x="4414" y="12"/>
                    </a:cubicBezTo>
                    <a:cubicBezTo>
                      <a:pt x="4006" y="39"/>
                      <a:pt x="3542" y="148"/>
                      <a:pt x="3052" y="394"/>
                    </a:cubicBezTo>
                    <a:cubicBezTo>
                      <a:pt x="2561" y="639"/>
                      <a:pt x="2044" y="993"/>
                      <a:pt x="1608" y="1511"/>
                    </a:cubicBezTo>
                    <a:cubicBezTo>
                      <a:pt x="1172" y="2028"/>
                      <a:pt x="872" y="2682"/>
                      <a:pt x="600" y="3391"/>
                    </a:cubicBezTo>
                    <a:cubicBezTo>
                      <a:pt x="327" y="4099"/>
                      <a:pt x="109" y="4889"/>
                      <a:pt x="55" y="5707"/>
                    </a:cubicBezTo>
                    <a:cubicBezTo>
                      <a:pt x="0" y="6116"/>
                      <a:pt x="0" y="6552"/>
                      <a:pt x="55" y="6960"/>
                    </a:cubicBezTo>
                    <a:cubicBezTo>
                      <a:pt x="82" y="7369"/>
                      <a:pt x="136" y="7805"/>
                      <a:pt x="327" y="8214"/>
                    </a:cubicBezTo>
                    <a:cubicBezTo>
                      <a:pt x="491" y="8622"/>
                      <a:pt x="736" y="9031"/>
                      <a:pt x="1008" y="9385"/>
                    </a:cubicBezTo>
                    <a:cubicBezTo>
                      <a:pt x="1144" y="9576"/>
                      <a:pt x="1308" y="9712"/>
                      <a:pt x="1499" y="9849"/>
                    </a:cubicBezTo>
                    <a:cubicBezTo>
                      <a:pt x="1717" y="9985"/>
                      <a:pt x="1907" y="10094"/>
                      <a:pt x="2153" y="10121"/>
                    </a:cubicBezTo>
                    <a:cubicBezTo>
                      <a:pt x="2263" y="10139"/>
                      <a:pt x="2373" y="10150"/>
                      <a:pt x="2482" y="10150"/>
                    </a:cubicBezTo>
                    <a:cubicBezTo>
                      <a:pt x="2858" y="10150"/>
                      <a:pt x="3219" y="10029"/>
                      <a:pt x="3515" y="9712"/>
                    </a:cubicBezTo>
                    <a:cubicBezTo>
                      <a:pt x="3679" y="9549"/>
                      <a:pt x="3788" y="9304"/>
                      <a:pt x="3869" y="9113"/>
                    </a:cubicBezTo>
                    <a:cubicBezTo>
                      <a:pt x="3924" y="8895"/>
                      <a:pt x="4006" y="8731"/>
                      <a:pt x="4087" y="8568"/>
                    </a:cubicBezTo>
                    <a:cubicBezTo>
                      <a:pt x="4305" y="8268"/>
                      <a:pt x="4632" y="8023"/>
                      <a:pt x="4986" y="7914"/>
                    </a:cubicBezTo>
                    <a:cubicBezTo>
                      <a:pt x="5150" y="7859"/>
                      <a:pt x="5313" y="7805"/>
                      <a:pt x="5531" y="7805"/>
                    </a:cubicBezTo>
                    <a:cubicBezTo>
                      <a:pt x="5722" y="7805"/>
                      <a:pt x="5940" y="7805"/>
                      <a:pt x="6185" y="7750"/>
                    </a:cubicBezTo>
                    <a:cubicBezTo>
                      <a:pt x="6267" y="7723"/>
                      <a:pt x="6403" y="7669"/>
                      <a:pt x="6512" y="7614"/>
                    </a:cubicBezTo>
                    <a:cubicBezTo>
                      <a:pt x="6594" y="7587"/>
                      <a:pt x="6649" y="7532"/>
                      <a:pt x="6676" y="7505"/>
                    </a:cubicBezTo>
                    <a:lnTo>
                      <a:pt x="6812" y="7369"/>
                    </a:lnTo>
                    <a:cubicBezTo>
                      <a:pt x="7003" y="7178"/>
                      <a:pt x="7057" y="6933"/>
                      <a:pt x="7057" y="6715"/>
                    </a:cubicBezTo>
                    <a:cubicBezTo>
                      <a:pt x="7085" y="6279"/>
                      <a:pt x="6921" y="5898"/>
                      <a:pt x="6758" y="5571"/>
                    </a:cubicBezTo>
                    <a:cubicBezTo>
                      <a:pt x="6540" y="5271"/>
                      <a:pt x="6349" y="4944"/>
                      <a:pt x="6240" y="4644"/>
                    </a:cubicBezTo>
                    <a:cubicBezTo>
                      <a:pt x="6131" y="4344"/>
                      <a:pt x="6076" y="4045"/>
                      <a:pt x="6049" y="3718"/>
                    </a:cubicBezTo>
                    <a:cubicBezTo>
                      <a:pt x="5967" y="3118"/>
                      <a:pt x="6104" y="2546"/>
                      <a:pt x="6267" y="2083"/>
                    </a:cubicBezTo>
                    <a:cubicBezTo>
                      <a:pt x="6376" y="1865"/>
                      <a:pt x="6512" y="1647"/>
                      <a:pt x="6594" y="1402"/>
                    </a:cubicBezTo>
                    <a:cubicBezTo>
                      <a:pt x="6649" y="1184"/>
                      <a:pt x="6649" y="911"/>
                      <a:pt x="6540" y="693"/>
                    </a:cubicBezTo>
                    <a:cubicBezTo>
                      <a:pt x="6376" y="285"/>
                      <a:pt x="5995" y="148"/>
                      <a:pt x="5804" y="121"/>
                    </a:cubicBezTo>
                    <a:cubicBezTo>
                      <a:pt x="5768" y="112"/>
                      <a:pt x="5731" y="109"/>
                      <a:pt x="5697" y="109"/>
                    </a:cubicBezTo>
                    <a:cubicBezTo>
                      <a:pt x="5642" y="109"/>
                      <a:pt x="5592" y="117"/>
                      <a:pt x="5556" y="120"/>
                    </a:cubicBezTo>
                    <a:lnTo>
                      <a:pt x="5556" y="120"/>
                    </a:lnTo>
                    <a:cubicBezTo>
                      <a:pt x="5502" y="94"/>
                      <a:pt x="5421" y="93"/>
                      <a:pt x="5313" y="39"/>
                    </a:cubicBezTo>
                    <a:cubicBezTo>
                      <a:pt x="5179" y="20"/>
                      <a:pt x="4962" y="1"/>
                      <a:pt x="472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1" name="Google Shape;1811;p22"/>
              <p:cNvSpPr/>
              <p:nvPr/>
            </p:nvSpPr>
            <p:spPr>
              <a:xfrm>
                <a:off x="3636625" y="2951500"/>
                <a:ext cx="521825" cy="219525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8781" extrusionOk="0">
                    <a:moveTo>
                      <a:pt x="6594" y="0"/>
                    </a:moveTo>
                    <a:cubicBezTo>
                      <a:pt x="5777" y="0"/>
                      <a:pt x="4960" y="82"/>
                      <a:pt x="4197" y="327"/>
                    </a:cubicBezTo>
                    <a:cubicBezTo>
                      <a:pt x="3406" y="545"/>
                      <a:pt x="2643" y="899"/>
                      <a:pt x="2017" y="1417"/>
                    </a:cubicBezTo>
                    <a:cubicBezTo>
                      <a:pt x="1826" y="1553"/>
                      <a:pt x="1663" y="1690"/>
                      <a:pt x="1526" y="1826"/>
                    </a:cubicBezTo>
                    <a:cubicBezTo>
                      <a:pt x="1363" y="1962"/>
                      <a:pt x="1227" y="2098"/>
                      <a:pt x="1090" y="2262"/>
                    </a:cubicBezTo>
                    <a:cubicBezTo>
                      <a:pt x="818" y="2589"/>
                      <a:pt x="545" y="2916"/>
                      <a:pt x="382" y="3297"/>
                    </a:cubicBezTo>
                    <a:cubicBezTo>
                      <a:pt x="0" y="4087"/>
                      <a:pt x="0" y="4932"/>
                      <a:pt x="164" y="5750"/>
                    </a:cubicBezTo>
                    <a:cubicBezTo>
                      <a:pt x="382" y="6567"/>
                      <a:pt x="791" y="7303"/>
                      <a:pt x="1336" y="7929"/>
                    </a:cubicBezTo>
                    <a:cubicBezTo>
                      <a:pt x="1608" y="8229"/>
                      <a:pt x="1935" y="8529"/>
                      <a:pt x="2371" y="8665"/>
                    </a:cubicBezTo>
                    <a:cubicBezTo>
                      <a:pt x="2655" y="8749"/>
                      <a:pt x="2928" y="8781"/>
                      <a:pt x="3192" y="8781"/>
                    </a:cubicBezTo>
                    <a:cubicBezTo>
                      <a:pt x="3358" y="8781"/>
                      <a:pt x="3521" y="8768"/>
                      <a:pt x="3679" y="8747"/>
                    </a:cubicBezTo>
                    <a:cubicBezTo>
                      <a:pt x="4088" y="8720"/>
                      <a:pt x="4524" y="8583"/>
                      <a:pt x="4905" y="8365"/>
                    </a:cubicBezTo>
                    <a:cubicBezTo>
                      <a:pt x="5287" y="8175"/>
                      <a:pt x="5641" y="7793"/>
                      <a:pt x="5777" y="7384"/>
                    </a:cubicBezTo>
                    <a:cubicBezTo>
                      <a:pt x="5968" y="6867"/>
                      <a:pt x="5859" y="6431"/>
                      <a:pt x="5641" y="6022"/>
                    </a:cubicBezTo>
                    <a:cubicBezTo>
                      <a:pt x="5423" y="5641"/>
                      <a:pt x="5041" y="5314"/>
                      <a:pt x="4551" y="5232"/>
                    </a:cubicBezTo>
                    <a:lnTo>
                      <a:pt x="4469" y="5232"/>
                    </a:lnTo>
                    <a:cubicBezTo>
                      <a:pt x="4208" y="5319"/>
                      <a:pt x="3914" y="5384"/>
                      <a:pt x="3636" y="5384"/>
                    </a:cubicBezTo>
                    <a:cubicBezTo>
                      <a:pt x="3478" y="5384"/>
                      <a:pt x="3326" y="5363"/>
                      <a:pt x="3188" y="5314"/>
                    </a:cubicBezTo>
                    <a:cubicBezTo>
                      <a:pt x="2998" y="5259"/>
                      <a:pt x="2861" y="5123"/>
                      <a:pt x="2780" y="4959"/>
                    </a:cubicBezTo>
                    <a:cubicBezTo>
                      <a:pt x="2725" y="4796"/>
                      <a:pt x="2752" y="4578"/>
                      <a:pt x="2861" y="4414"/>
                    </a:cubicBezTo>
                    <a:cubicBezTo>
                      <a:pt x="2970" y="4251"/>
                      <a:pt x="3134" y="4087"/>
                      <a:pt x="3297" y="3951"/>
                    </a:cubicBezTo>
                    <a:cubicBezTo>
                      <a:pt x="3379" y="3869"/>
                      <a:pt x="3461" y="3815"/>
                      <a:pt x="3570" y="3733"/>
                    </a:cubicBezTo>
                    <a:cubicBezTo>
                      <a:pt x="3679" y="3679"/>
                      <a:pt x="3788" y="3624"/>
                      <a:pt x="3870" y="3570"/>
                    </a:cubicBezTo>
                    <a:cubicBezTo>
                      <a:pt x="4278" y="3324"/>
                      <a:pt x="4742" y="3188"/>
                      <a:pt x="5178" y="3052"/>
                    </a:cubicBezTo>
                    <a:cubicBezTo>
                      <a:pt x="6049" y="2780"/>
                      <a:pt x="6976" y="2616"/>
                      <a:pt x="7902" y="2616"/>
                    </a:cubicBezTo>
                    <a:cubicBezTo>
                      <a:pt x="8338" y="2616"/>
                      <a:pt x="8829" y="2643"/>
                      <a:pt x="9265" y="2725"/>
                    </a:cubicBezTo>
                    <a:cubicBezTo>
                      <a:pt x="9701" y="2780"/>
                      <a:pt x="10137" y="2889"/>
                      <a:pt x="10600" y="3052"/>
                    </a:cubicBezTo>
                    <a:cubicBezTo>
                      <a:pt x="11036" y="3188"/>
                      <a:pt x="11445" y="3406"/>
                      <a:pt x="11853" y="3624"/>
                    </a:cubicBezTo>
                    <a:cubicBezTo>
                      <a:pt x="12235" y="3842"/>
                      <a:pt x="12643" y="4115"/>
                      <a:pt x="12998" y="4387"/>
                    </a:cubicBezTo>
                    <a:lnTo>
                      <a:pt x="14142" y="5205"/>
                    </a:lnTo>
                    <a:cubicBezTo>
                      <a:pt x="14496" y="5477"/>
                      <a:pt x="14905" y="5750"/>
                      <a:pt x="15314" y="5995"/>
                    </a:cubicBezTo>
                    <a:cubicBezTo>
                      <a:pt x="16131" y="6485"/>
                      <a:pt x="17003" y="6948"/>
                      <a:pt x="17957" y="7139"/>
                    </a:cubicBezTo>
                    <a:cubicBezTo>
                      <a:pt x="18526" y="7269"/>
                      <a:pt x="19095" y="7331"/>
                      <a:pt x="19665" y="7331"/>
                    </a:cubicBezTo>
                    <a:cubicBezTo>
                      <a:pt x="20049" y="7331"/>
                      <a:pt x="20433" y="7303"/>
                      <a:pt x="20818" y="7248"/>
                    </a:cubicBezTo>
                    <a:cubicBezTo>
                      <a:pt x="20845" y="7248"/>
                      <a:pt x="20872" y="7166"/>
                      <a:pt x="20872" y="7139"/>
                    </a:cubicBezTo>
                    <a:cubicBezTo>
                      <a:pt x="20872" y="7085"/>
                      <a:pt x="20845" y="7030"/>
                      <a:pt x="20763" y="7030"/>
                    </a:cubicBezTo>
                    <a:cubicBezTo>
                      <a:pt x="20552" y="7048"/>
                      <a:pt x="20344" y="7057"/>
                      <a:pt x="20138" y="7057"/>
                    </a:cubicBezTo>
                    <a:cubicBezTo>
                      <a:pt x="19412" y="7057"/>
                      <a:pt x="18712" y="6949"/>
                      <a:pt x="18011" y="6758"/>
                    </a:cubicBezTo>
                    <a:cubicBezTo>
                      <a:pt x="17575" y="6621"/>
                      <a:pt x="17139" y="6458"/>
                      <a:pt x="16731" y="6267"/>
                    </a:cubicBezTo>
                    <a:cubicBezTo>
                      <a:pt x="16322" y="6049"/>
                      <a:pt x="15913" y="5804"/>
                      <a:pt x="15532" y="5586"/>
                    </a:cubicBezTo>
                    <a:cubicBezTo>
                      <a:pt x="15150" y="5286"/>
                      <a:pt x="14742" y="5068"/>
                      <a:pt x="14360" y="4796"/>
                    </a:cubicBezTo>
                    <a:cubicBezTo>
                      <a:pt x="14006" y="4551"/>
                      <a:pt x="13597" y="4278"/>
                      <a:pt x="13188" y="4033"/>
                    </a:cubicBezTo>
                    <a:lnTo>
                      <a:pt x="11962" y="3324"/>
                    </a:lnTo>
                    <a:cubicBezTo>
                      <a:pt x="11554" y="3079"/>
                      <a:pt x="11090" y="2889"/>
                      <a:pt x="10654" y="2725"/>
                    </a:cubicBezTo>
                    <a:cubicBezTo>
                      <a:pt x="10218" y="2534"/>
                      <a:pt x="9728" y="2398"/>
                      <a:pt x="9265" y="2316"/>
                    </a:cubicBezTo>
                    <a:cubicBezTo>
                      <a:pt x="8774" y="2207"/>
                      <a:pt x="8311" y="2180"/>
                      <a:pt x="7821" y="2126"/>
                    </a:cubicBezTo>
                    <a:cubicBezTo>
                      <a:pt x="7705" y="2119"/>
                      <a:pt x="7587" y="2115"/>
                      <a:pt x="7469" y="2115"/>
                    </a:cubicBezTo>
                    <a:cubicBezTo>
                      <a:pt x="7114" y="2115"/>
                      <a:pt x="6751" y="2146"/>
                      <a:pt x="6404" y="2207"/>
                    </a:cubicBezTo>
                    <a:cubicBezTo>
                      <a:pt x="5913" y="2262"/>
                      <a:pt x="5450" y="2398"/>
                      <a:pt x="5014" y="2562"/>
                    </a:cubicBezTo>
                    <a:cubicBezTo>
                      <a:pt x="4551" y="2752"/>
                      <a:pt x="4115" y="2997"/>
                      <a:pt x="3706" y="3215"/>
                    </a:cubicBezTo>
                    <a:cubicBezTo>
                      <a:pt x="3597" y="3243"/>
                      <a:pt x="3515" y="3324"/>
                      <a:pt x="3406" y="3406"/>
                    </a:cubicBezTo>
                    <a:lnTo>
                      <a:pt x="3107" y="3597"/>
                    </a:lnTo>
                    <a:cubicBezTo>
                      <a:pt x="2889" y="3733"/>
                      <a:pt x="2725" y="3897"/>
                      <a:pt x="2589" y="4142"/>
                    </a:cubicBezTo>
                    <a:cubicBezTo>
                      <a:pt x="2453" y="4360"/>
                      <a:pt x="2371" y="4660"/>
                      <a:pt x="2480" y="4932"/>
                    </a:cubicBezTo>
                    <a:cubicBezTo>
                      <a:pt x="2562" y="5205"/>
                      <a:pt x="2834" y="5395"/>
                      <a:pt x="3052" y="5504"/>
                    </a:cubicBezTo>
                    <a:cubicBezTo>
                      <a:pt x="3277" y="5575"/>
                      <a:pt x="3501" y="5605"/>
                      <a:pt x="3721" y="5605"/>
                    </a:cubicBezTo>
                    <a:cubicBezTo>
                      <a:pt x="3997" y="5605"/>
                      <a:pt x="4265" y="5558"/>
                      <a:pt x="4518" y="5487"/>
                    </a:cubicBezTo>
                    <a:lnTo>
                      <a:pt x="4518" y="5487"/>
                    </a:lnTo>
                    <a:cubicBezTo>
                      <a:pt x="4823" y="5556"/>
                      <a:pt x="5077" y="5792"/>
                      <a:pt x="5232" y="6077"/>
                    </a:cubicBezTo>
                    <a:cubicBezTo>
                      <a:pt x="5423" y="6403"/>
                      <a:pt x="5450" y="6812"/>
                      <a:pt x="5341" y="7085"/>
                    </a:cubicBezTo>
                    <a:cubicBezTo>
                      <a:pt x="5232" y="7412"/>
                      <a:pt x="4960" y="7657"/>
                      <a:pt x="4633" y="7820"/>
                    </a:cubicBezTo>
                    <a:cubicBezTo>
                      <a:pt x="4278" y="7957"/>
                      <a:pt x="3924" y="8066"/>
                      <a:pt x="3543" y="8093"/>
                    </a:cubicBezTo>
                    <a:cubicBezTo>
                      <a:pt x="3334" y="8108"/>
                      <a:pt x="3125" y="8131"/>
                      <a:pt x="2926" y="8131"/>
                    </a:cubicBezTo>
                    <a:cubicBezTo>
                      <a:pt x="2760" y="8131"/>
                      <a:pt x="2601" y="8115"/>
                      <a:pt x="2453" y="8066"/>
                    </a:cubicBezTo>
                    <a:cubicBezTo>
                      <a:pt x="2098" y="7957"/>
                      <a:pt x="1772" y="7766"/>
                      <a:pt x="1499" y="7521"/>
                    </a:cubicBezTo>
                    <a:cubicBezTo>
                      <a:pt x="1199" y="7275"/>
                      <a:pt x="954" y="6976"/>
                      <a:pt x="736" y="6621"/>
                    </a:cubicBezTo>
                    <a:cubicBezTo>
                      <a:pt x="545" y="6295"/>
                      <a:pt x="409" y="5913"/>
                      <a:pt x="300" y="5532"/>
                    </a:cubicBezTo>
                    <a:cubicBezTo>
                      <a:pt x="191" y="5177"/>
                      <a:pt x="164" y="4769"/>
                      <a:pt x="191" y="4387"/>
                    </a:cubicBezTo>
                    <a:cubicBezTo>
                      <a:pt x="246" y="4006"/>
                      <a:pt x="327" y="3624"/>
                      <a:pt x="518" y="3297"/>
                    </a:cubicBezTo>
                    <a:cubicBezTo>
                      <a:pt x="682" y="2916"/>
                      <a:pt x="927" y="2643"/>
                      <a:pt x="1199" y="2344"/>
                    </a:cubicBezTo>
                    <a:lnTo>
                      <a:pt x="1608" y="1935"/>
                    </a:lnTo>
                    <a:cubicBezTo>
                      <a:pt x="1744" y="1799"/>
                      <a:pt x="1908" y="1690"/>
                      <a:pt x="2044" y="1553"/>
                    </a:cubicBezTo>
                    <a:cubicBezTo>
                      <a:pt x="2344" y="1308"/>
                      <a:pt x="2698" y="1090"/>
                      <a:pt x="3025" y="899"/>
                    </a:cubicBezTo>
                    <a:cubicBezTo>
                      <a:pt x="3379" y="736"/>
                      <a:pt x="3733" y="600"/>
                      <a:pt x="4115" y="463"/>
                    </a:cubicBezTo>
                    <a:cubicBezTo>
                      <a:pt x="4496" y="354"/>
                      <a:pt x="4905" y="273"/>
                      <a:pt x="5287" y="191"/>
                    </a:cubicBezTo>
                    <a:cubicBezTo>
                      <a:pt x="5695" y="136"/>
                      <a:pt x="6049" y="82"/>
                      <a:pt x="6458" y="55"/>
                    </a:cubicBezTo>
                    <a:cubicBezTo>
                      <a:pt x="6485" y="55"/>
                      <a:pt x="6506" y="48"/>
                      <a:pt x="6540" y="48"/>
                    </a:cubicBezTo>
                    <a:cubicBezTo>
                      <a:pt x="6574" y="48"/>
                      <a:pt x="6622" y="55"/>
                      <a:pt x="6703" y="82"/>
                    </a:cubicBezTo>
                    <a:cubicBezTo>
                      <a:pt x="6703" y="27"/>
                      <a:pt x="6676" y="0"/>
                      <a:pt x="65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2" name="Google Shape;1812;p22"/>
              <p:cNvSpPr/>
              <p:nvPr/>
            </p:nvSpPr>
            <p:spPr>
              <a:xfrm>
                <a:off x="3375725" y="2976025"/>
                <a:ext cx="257525" cy="337200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13488" extrusionOk="0">
                    <a:moveTo>
                      <a:pt x="10218" y="0"/>
                    </a:moveTo>
                    <a:cubicBezTo>
                      <a:pt x="10164" y="0"/>
                      <a:pt x="10109" y="27"/>
                      <a:pt x="10082" y="55"/>
                    </a:cubicBezTo>
                    <a:cubicBezTo>
                      <a:pt x="10082" y="55"/>
                      <a:pt x="10055" y="164"/>
                      <a:pt x="9973" y="327"/>
                    </a:cubicBezTo>
                    <a:cubicBezTo>
                      <a:pt x="9919" y="518"/>
                      <a:pt x="9810" y="763"/>
                      <a:pt x="9646" y="1090"/>
                    </a:cubicBezTo>
                    <a:cubicBezTo>
                      <a:pt x="9346" y="1690"/>
                      <a:pt x="8747" y="2561"/>
                      <a:pt x="7766" y="3243"/>
                    </a:cubicBezTo>
                    <a:cubicBezTo>
                      <a:pt x="7303" y="3570"/>
                      <a:pt x="6676" y="3924"/>
                      <a:pt x="6158" y="4469"/>
                    </a:cubicBezTo>
                    <a:cubicBezTo>
                      <a:pt x="5940" y="4714"/>
                      <a:pt x="5722" y="5096"/>
                      <a:pt x="5668" y="5504"/>
                    </a:cubicBezTo>
                    <a:cubicBezTo>
                      <a:pt x="5613" y="5722"/>
                      <a:pt x="5668" y="5967"/>
                      <a:pt x="5722" y="6158"/>
                    </a:cubicBezTo>
                    <a:cubicBezTo>
                      <a:pt x="5804" y="6349"/>
                      <a:pt x="5940" y="6540"/>
                      <a:pt x="6158" y="6676"/>
                    </a:cubicBezTo>
                    <a:cubicBezTo>
                      <a:pt x="6295" y="6703"/>
                      <a:pt x="6404" y="6730"/>
                      <a:pt x="6567" y="6730"/>
                    </a:cubicBezTo>
                    <a:cubicBezTo>
                      <a:pt x="6703" y="6730"/>
                      <a:pt x="6840" y="6676"/>
                      <a:pt x="6949" y="6594"/>
                    </a:cubicBezTo>
                    <a:cubicBezTo>
                      <a:pt x="7167" y="6431"/>
                      <a:pt x="7248" y="6267"/>
                      <a:pt x="7357" y="6049"/>
                    </a:cubicBezTo>
                    <a:cubicBezTo>
                      <a:pt x="7466" y="5858"/>
                      <a:pt x="7521" y="5640"/>
                      <a:pt x="7575" y="5450"/>
                    </a:cubicBezTo>
                    <a:cubicBezTo>
                      <a:pt x="7630" y="5232"/>
                      <a:pt x="7630" y="5041"/>
                      <a:pt x="7657" y="4850"/>
                    </a:cubicBezTo>
                    <a:cubicBezTo>
                      <a:pt x="7712" y="4660"/>
                      <a:pt x="7739" y="4496"/>
                      <a:pt x="7848" y="4360"/>
                    </a:cubicBezTo>
                    <a:cubicBezTo>
                      <a:pt x="7848" y="4305"/>
                      <a:pt x="7875" y="4305"/>
                      <a:pt x="7902" y="4278"/>
                    </a:cubicBezTo>
                    <a:lnTo>
                      <a:pt x="7984" y="4251"/>
                    </a:lnTo>
                    <a:lnTo>
                      <a:pt x="8011" y="4224"/>
                    </a:lnTo>
                    <a:cubicBezTo>
                      <a:pt x="8066" y="4196"/>
                      <a:pt x="8175" y="4196"/>
                      <a:pt x="8257" y="4196"/>
                    </a:cubicBezTo>
                    <a:cubicBezTo>
                      <a:pt x="8611" y="4224"/>
                      <a:pt x="8910" y="4523"/>
                      <a:pt x="8965" y="4878"/>
                    </a:cubicBezTo>
                    <a:cubicBezTo>
                      <a:pt x="9019" y="5232"/>
                      <a:pt x="8992" y="5613"/>
                      <a:pt x="8856" y="5967"/>
                    </a:cubicBezTo>
                    <a:cubicBezTo>
                      <a:pt x="8720" y="6294"/>
                      <a:pt x="8502" y="6594"/>
                      <a:pt x="8229" y="6867"/>
                    </a:cubicBezTo>
                    <a:cubicBezTo>
                      <a:pt x="7684" y="7439"/>
                      <a:pt x="6921" y="7711"/>
                      <a:pt x="6267" y="8093"/>
                    </a:cubicBezTo>
                    <a:cubicBezTo>
                      <a:pt x="5940" y="8311"/>
                      <a:pt x="5641" y="8474"/>
                      <a:pt x="5287" y="8638"/>
                    </a:cubicBezTo>
                    <a:cubicBezTo>
                      <a:pt x="4960" y="8801"/>
                      <a:pt x="4633" y="8937"/>
                      <a:pt x="4306" y="9074"/>
                    </a:cubicBezTo>
                    <a:cubicBezTo>
                      <a:pt x="3951" y="9237"/>
                      <a:pt x="3652" y="9373"/>
                      <a:pt x="3352" y="9537"/>
                    </a:cubicBezTo>
                    <a:cubicBezTo>
                      <a:pt x="3052" y="9700"/>
                      <a:pt x="2780" y="9864"/>
                      <a:pt x="2534" y="10082"/>
                    </a:cubicBezTo>
                    <a:cubicBezTo>
                      <a:pt x="1499" y="10845"/>
                      <a:pt x="872" y="11662"/>
                      <a:pt x="491" y="12316"/>
                    </a:cubicBezTo>
                    <a:cubicBezTo>
                      <a:pt x="273" y="12643"/>
                      <a:pt x="191" y="12916"/>
                      <a:pt x="109" y="13106"/>
                    </a:cubicBezTo>
                    <a:cubicBezTo>
                      <a:pt x="82" y="13270"/>
                      <a:pt x="55" y="13379"/>
                      <a:pt x="55" y="13379"/>
                    </a:cubicBezTo>
                    <a:cubicBezTo>
                      <a:pt x="0" y="13461"/>
                      <a:pt x="55" y="13488"/>
                      <a:pt x="137" y="13488"/>
                    </a:cubicBezTo>
                    <a:cubicBezTo>
                      <a:pt x="218" y="13488"/>
                      <a:pt x="246" y="13461"/>
                      <a:pt x="273" y="13406"/>
                    </a:cubicBezTo>
                    <a:cubicBezTo>
                      <a:pt x="273" y="13406"/>
                      <a:pt x="300" y="13324"/>
                      <a:pt x="382" y="13134"/>
                    </a:cubicBezTo>
                    <a:cubicBezTo>
                      <a:pt x="491" y="12970"/>
                      <a:pt x="573" y="12725"/>
                      <a:pt x="791" y="12425"/>
                    </a:cubicBezTo>
                    <a:cubicBezTo>
                      <a:pt x="981" y="12153"/>
                      <a:pt x="1227" y="11826"/>
                      <a:pt x="1581" y="11444"/>
                    </a:cubicBezTo>
                    <a:cubicBezTo>
                      <a:pt x="1908" y="11090"/>
                      <a:pt x="2289" y="10681"/>
                      <a:pt x="2752" y="10327"/>
                    </a:cubicBezTo>
                    <a:cubicBezTo>
                      <a:pt x="2970" y="10109"/>
                      <a:pt x="3243" y="9946"/>
                      <a:pt x="3515" y="9782"/>
                    </a:cubicBezTo>
                    <a:cubicBezTo>
                      <a:pt x="3788" y="9646"/>
                      <a:pt x="4115" y="9455"/>
                      <a:pt x="4442" y="9319"/>
                    </a:cubicBezTo>
                    <a:lnTo>
                      <a:pt x="5450" y="8910"/>
                    </a:lnTo>
                    <a:cubicBezTo>
                      <a:pt x="5831" y="8828"/>
                      <a:pt x="6158" y="8692"/>
                      <a:pt x="6540" y="8556"/>
                    </a:cubicBezTo>
                    <a:cubicBezTo>
                      <a:pt x="7303" y="8229"/>
                      <a:pt x="8011" y="7793"/>
                      <a:pt x="8584" y="7194"/>
                    </a:cubicBezTo>
                    <a:cubicBezTo>
                      <a:pt x="8883" y="6867"/>
                      <a:pt x="9128" y="6512"/>
                      <a:pt x="9292" y="6104"/>
                    </a:cubicBezTo>
                    <a:cubicBezTo>
                      <a:pt x="9428" y="5695"/>
                      <a:pt x="9483" y="5205"/>
                      <a:pt x="9346" y="4769"/>
                    </a:cubicBezTo>
                    <a:cubicBezTo>
                      <a:pt x="9265" y="4551"/>
                      <a:pt x="9128" y="4360"/>
                      <a:pt x="8965" y="4196"/>
                    </a:cubicBezTo>
                    <a:cubicBezTo>
                      <a:pt x="8802" y="4006"/>
                      <a:pt x="8556" y="3924"/>
                      <a:pt x="8311" y="3924"/>
                    </a:cubicBezTo>
                    <a:cubicBezTo>
                      <a:pt x="8202" y="3924"/>
                      <a:pt x="8066" y="3951"/>
                      <a:pt x="7984" y="3978"/>
                    </a:cubicBezTo>
                    <a:cubicBezTo>
                      <a:pt x="7930" y="3978"/>
                      <a:pt x="7902" y="3978"/>
                      <a:pt x="7875" y="4006"/>
                    </a:cubicBezTo>
                    <a:lnTo>
                      <a:pt x="7793" y="4060"/>
                    </a:lnTo>
                    <a:lnTo>
                      <a:pt x="7657" y="4196"/>
                    </a:lnTo>
                    <a:cubicBezTo>
                      <a:pt x="7494" y="4360"/>
                      <a:pt x="7385" y="4605"/>
                      <a:pt x="7330" y="4796"/>
                    </a:cubicBezTo>
                    <a:cubicBezTo>
                      <a:pt x="7248" y="5014"/>
                      <a:pt x="7221" y="5205"/>
                      <a:pt x="7194" y="5368"/>
                    </a:cubicBezTo>
                    <a:cubicBezTo>
                      <a:pt x="7167" y="5559"/>
                      <a:pt x="7085" y="5722"/>
                      <a:pt x="7030" y="5886"/>
                    </a:cubicBezTo>
                    <a:cubicBezTo>
                      <a:pt x="6949" y="6049"/>
                      <a:pt x="6840" y="6185"/>
                      <a:pt x="6758" y="6294"/>
                    </a:cubicBezTo>
                    <a:cubicBezTo>
                      <a:pt x="6676" y="6322"/>
                      <a:pt x="6649" y="6376"/>
                      <a:pt x="6567" y="6376"/>
                    </a:cubicBezTo>
                    <a:cubicBezTo>
                      <a:pt x="6540" y="6376"/>
                      <a:pt x="6485" y="6376"/>
                      <a:pt x="6404" y="6322"/>
                    </a:cubicBezTo>
                    <a:cubicBezTo>
                      <a:pt x="6267" y="6294"/>
                      <a:pt x="6158" y="6158"/>
                      <a:pt x="6104" y="6022"/>
                    </a:cubicBezTo>
                    <a:cubicBezTo>
                      <a:pt x="6022" y="5858"/>
                      <a:pt x="6022" y="5722"/>
                      <a:pt x="6022" y="5559"/>
                    </a:cubicBezTo>
                    <a:cubicBezTo>
                      <a:pt x="6077" y="5205"/>
                      <a:pt x="6240" y="4905"/>
                      <a:pt x="6431" y="4660"/>
                    </a:cubicBezTo>
                    <a:cubicBezTo>
                      <a:pt x="6894" y="4196"/>
                      <a:pt x="7575" y="3978"/>
                      <a:pt x="8066" y="3597"/>
                    </a:cubicBezTo>
                    <a:cubicBezTo>
                      <a:pt x="8584" y="3243"/>
                      <a:pt x="8992" y="2779"/>
                      <a:pt x="9292" y="2371"/>
                    </a:cubicBezTo>
                    <a:cubicBezTo>
                      <a:pt x="9619" y="1962"/>
                      <a:pt x="9810" y="1553"/>
                      <a:pt x="9946" y="1226"/>
                    </a:cubicBezTo>
                    <a:cubicBezTo>
                      <a:pt x="10082" y="872"/>
                      <a:pt x="10191" y="600"/>
                      <a:pt x="10218" y="409"/>
                    </a:cubicBezTo>
                    <a:cubicBezTo>
                      <a:pt x="10246" y="191"/>
                      <a:pt x="10300" y="109"/>
                      <a:pt x="10300" y="109"/>
                    </a:cubicBezTo>
                    <a:cubicBezTo>
                      <a:pt x="10300" y="55"/>
                      <a:pt x="10246" y="0"/>
                      <a:pt x="1021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22"/>
              <p:cNvSpPr/>
              <p:nvPr/>
            </p:nvSpPr>
            <p:spPr>
              <a:xfrm>
                <a:off x="4058275" y="3266200"/>
                <a:ext cx="86550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6252" extrusionOk="0">
                    <a:moveTo>
                      <a:pt x="55" y="1"/>
                    </a:moveTo>
                    <a:cubicBezTo>
                      <a:pt x="28" y="1"/>
                      <a:pt x="1" y="1"/>
                      <a:pt x="28" y="110"/>
                    </a:cubicBezTo>
                    <a:cubicBezTo>
                      <a:pt x="28" y="137"/>
                      <a:pt x="55" y="164"/>
                      <a:pt x="83" y="164"/>
                    </a:cubicBezTo>
                    <a:cubicBezTo>
                      <a:pt x="83" y="164"/>
                      <a:pt x="219" y="164"/>
                      <a:pt x="437" y="246"/>
                    </a:cubicBezTo>
                    <a:cubicBezTo>
                      <a:pt x="628" y="273"/>
                      <a:pt x="900" y="382"/>
                      <a:pt x="1254" y="546"/>
                    </a:cubicBezTo>
                    <a:cubicBezTo>
                      <a:pt x="1554" y="764"/>
                      <a:pt x="1936" y="982"/>
                      <a:pt x="2235" y="1336"/>
                    </a:cubicBezTo>
                    <a:cubicBezTo>
                      <a:pt x="2399" y="1499"/>
                      <a:pt x="2535" y="1717"/>
                      <a:pt x="2671" y="1908"/>
                    </a:cubicBezTo>
                    <a:cubicBezTo>
                      <a:pt x="2807" y="2099"/>
                      <a:pt x="2916" y="2317"/>
                      <a:pt x="2998" y="2562"/>
                    </a:cubicBezTo>
                    <a:cubicBezTo>
                      <a:pt x="3053" y="2780"/>
                      <a:pt x="3080" y="3025"/>
                      <a:pt x="3134" y="3271"/>
                    </a:cubicBezTo>
                    <a:cubicBezTo>
                      <a:pt x="3162" y="3516"/>
                      <a:pt x="3162" y="3707"/>
                      <a:pt x="3134" y="3952"/>
                    </a:cubicBezTo>
                    <a:cubicBezTo>
                      <a:pt x="3080" y="4388"/>
                      <a:pt x="2916" y="4769"/>
                      <a:pt x="2780" y="5123"/>
                    </a:cubicBezTo>
                    <a:cubicBezTo>
                      <a:pt x="2726" y="5287"/>
                      <a:pt x="2617" y="5423"/>
                      <a:pt x="2535" y="5559"/>
                    </a:cubicBezTo>
                    <a:cubicBezTo>
                      <a:pt x="2453" y="5696"/>
                      <a:pt x="2371" y="5805"/>
                      <a:pt x="2317" y="5859"/>
                    </a:cubicBezTo>
                    <a:lnTo>
                      <a:pt x="2126" y="6023"/>
                    </a:lnTo>
                    <a:lnTo>
                      <a:pt x="2072" y="6104"/>
                    </a:lnTo>
                    <a:cubicBezTo>
                      <a:pt x="2072" y="6132"/>
                      <a:pt x="2045" y="6159"/>
                      <a:pt x="2072" y="6213"/>
                    </a:cubicBezTo>
                    <a:cubicBezTo>
                      <a:pt x="2091" y="6233"/>
                      <a:pt x="2110" y="6252"/>
                      <a:pt x="2139" y="6252"/>
                    </a:cubicBezTo>
                    <a:cubicBezTo>
                      <a:pt x="2151" y="6252"/>
                      <a:pt x="2165" y="6249"/>
                      <a:pt x="2181" y="6241"/>
                    </a:cubicBezTo>
                    <a:cubicBezTo>
                      <a:pt x="2181" y="6241"/>
                      <a:pt x="2181" y="6213"/>
                      <a:pt x="2235" y="6159"/>
                    </a:cubicBezTo>
                    <a:cubicBezTo>
                      <a:pt x="2262" y="6132"/>
                      <a:pt x="2344" y="6077"/>
                      <a:pt x="2453" y="5995"/>
                    </a:cubicBezTo>
                    <a:cubicBezTo>
                      <a:pt x="2535" y="5941"/>
                      <a:pt x="2644" y="5832"/>
                      <a:pt x="2753" y="5696"/>
                    </a:cubicBezTo>
                    <a:cubicBezTo>
                      <a:pt x="2862" y="5559"/>
                      <a:pt x="2944" y="5423"/>
                      <a:pt x="3053" y="5260"/>
                    </a:cubicBezTo>
                    <a:cubicBezTo>
                      <a:pt x="3216" y="4905"/>
                      <a:pt x="3407" y="4442"/>
                      <a:pt x="3434" y="3952"/>
                    </a:cubicBezTo>
                    <a:cubicBezTo>
                      <a:pt x="3461" y="3707"/>
                      <a:pt x="3461" y="3489"/>
                      <a:pt x="3434" y="3216"/>
                    </a:cubicBezTo>
                    <a:cubicBezTo>
                      <a:pt x="3407" y="2971"/>
                      <a:pt x="3325" y="2698"/>
                      <a:pt x="3216" y="2453"/>
                    </a:cubicBezTo>
                    <a:cubicBezTo>
                      <a:pt x="3025" y="1990"/>
                      <a:pt x="2726" y="1527"/>
                      <a:pt x="2371" y="1200"/>
                    </a:cubicBezTo>
                    <a:cubicBezTo>
                      <a:pt x="2181" y="1036"/>
                      <a:pt x="1990" y="900"/>
                      <a:pt x="1827" y="764"/>
                    </a:cubicBezTo>
                    <a:cubicBezTo>
                      <a:pt x="1636" y="627"/>
                      <a:pt x="1445" y="518"/>
                      <a:pt x="1282" y="409"/>
                    </a:cubicBezTo>
                    <a:cubicBezTo>
                      <a:pt x="900" y="246"/>
                      <a:pt x="600" y="137"/>
                      <a:pt x="410" y="83"/>
                    </a:cubicBezTo>
                    <a:cubicBezTo>
                      <a:pt x="192" y="28"/>
                      <a:pt x="55" y="1"/>
                      <a:pt x="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4" name="Google Shape;1814;p22"/>
              <p:cNvSpPr/>
              <p:nvPr/>
            </p:nvSpPr>
            <p:spPr>
              <a:xfrm>
                <a:off x="4073275" y="3292775"/>
                <a:ext cx="42925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2944" extrusionOk="0">
                    <a:moveTo>
                      <a:pt x="137" y="0"/>
                    </a:moveTo>
                    <a:cubicBezTo>
                      <a:pt x="82" y="0"/>
                      <a:pt x="28" y="0"/>
                      <a:pt x="28" y="28"/>
                    </a:cubicBezTo>
                    <a:cubicBezTo>
                      <a:pt x="0" y="55"/>
                      <a:pt x="28" y="137"/>
                      <a:pt x="82" y="137"/>
                    </a:cubicBezTo>
                    <a:lnTo>
                      <a:pt x="191" y="191"/>
                    </a:lnTo>
                    <a:cubicBezTo>
                      <a:pt x="273" y="218"/>
                      <a:pt x="382" y="300"/>
                      <a:pt x="518" y="409"/>
                    </a:cubicBezTo>
                    <a:cubicBezTo>
                      <a:pt x="654" y="491"/>
                      <a:pt x="791" y="600"/>
                      <a:pt x="872" y="763"/>
                    </a:cubicBezTo>
                    <a:cubicBezTo>
                      <a:pt x="1009" y="900"/>
                      <a:pt x="1118" y="1118"/>
                      <a:pt x="1199" y="1281"/>
                    </a:cubicBezTo>
                    <a:cubicBezTo>
                      <a:pt x="1227" y="1417"/>
                      <a:pt x="1254" y="1499"/>
                      <a:pt x="1281" y="1581"/>
                    </a:cubicBezTo>
                    <a:cubicBezTo>
                      <a:pt x="1336" y="1663"/>
                      <a:pt x="1363" y="1772"/>
                      <a:pt x="1363" y="1853"/>
                    </a:cubicBezTo>
                    <a:cubicBezTo>
                      <a:pt x="1390" y="2044"/>
                      <a:pt x="1390" y="2235"/>
                      <a:pt x="1390" y="2371"/>
                    </a:cubicBezTo>
                    <a:lnTo>
                      <a:pt x="1390" y="2889"/>
                    </a:lnTo>
                    <a:cubicBezTo>
                      <a:pt x="1390" y="2916"/>
                      <a:pt x="1390" y="2943"/>
                      <a:pt x="1445" y="2943"/>
                    </a:cubicBezTo>
                    <a:cubicBezTo>
                      <a:pt x="1472" y="2943"/>
                      <a:pt x="1499" y="2943"/>
                      <a:pt x="1526" y="2916"/>
                    </a:cubicBezTo>
                    <a:cubicBezTo>
                      <a:pt x="1526" y="2916"/>
                      <a:pt x="1554" y="2889"/>
                      <a:pt x="1608" y="2780"/>
                    </a:cubicBezTo>
                    <a:cubicBezTo>
                      <a:pt x="1635" y="2698"/>
                      <a:pt x="1662" y="2535"/>
                      <a:pt x="1717" y="2371"/>
                    </a:cubicBezTo>
                    <a:cubicBezTo>
                      <a:pt x="1717" y="2208"/>
                      <a:pt x="1717" y="2017"/>
                      <a:pt x="1662" y="1799"/>
                    </a:cubicBezTo>
                    <a:lnTo>
                      <a:pt x="1554" y="1499"/>
                    </a:lnTo>
                    <a:cubicBezTo>
                      <a:pt x="1526" y="1390"/>
                      <a:pt x="1499" y="1281"/>
                      <a:pt x="1445" y="1172"/>
                    </a:cubicBezTo>
                    <a:cubicBezTo>
                      <a:pt x="1199" y="791"/>
                      <a:pt x="900" y="464"/>
                      <a:pt x="627" y="273"/>
                    </a:cubicBezTo>
                    <a:cubicBezTo>
                      <a:pt x="491" y="164"/>
                      <a:pt x="382" y="109"/>
                      <a:pt x="273" y="55"/>
                    </a:cubicBezTo>
                    <a:cubicBezTo>
                      <a:pt x="164" y="28"/>
                      <a:pt x="137" y="0"/>
                      <a:pt x="13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5" name="Google Shape;1815;p22"/>
              <p:cNvSpPr/>
              <p:nvPr/>
            </p:nvSpPr>
            <p:spPr>
              <a:xfrm>
                <a:off x="3695875" y="3697575"/>
                <a:ext cx="1485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1384" extrusionOk="0">
                    <a:moveTo>
                      <a:pt x="90" y="1"/>
                    </a:moveTo>
                    <a:cubicBezTo>
                      <a:pt x="76" y="1"/>
                      <a:pt x="55" y="7"/>
                      <a:pt x="28" y="21"/>
                    </a:cubicBezTo>
                    <a:cubicBezTo>
                      <a:pt x="1" y="48"/>
                      <a:pt x="1" y="75"/>
                      <a:pt x="28" y="130"/>
                    </a:cubicBezTo>
                    <a:cubicBezTo>
                      <a:pt x="28" y="130"/>
                      <a:pt x="83" y="184"/>
                      <a:pt x="219" y="321"/>
                    </a:cubicBezTo>
                    <a:cubicBezTo>
                      <a:pt x="355" y="430"/>
                      <a:pt x="519" y="593"/>
                      <a:pt x="791" y="757"/>
                    </a:cubicBezTo>
                    <a:cubicBezTo>
                      <a:pt x="927" y="866"/>
                      <a:pt x="1064" y="947"/>
                      <a:pt x="1227" y="1002"/>
                    </a:cubicBezTo>
                    <a:cubicBezTo>
                      <a:pt x="1391" y="1084"/>
                      <a:pt x="1581" y="1111"/>
                      <a:pt x="1745" y="1165"/>
                    </a:cubicBezTo>
                    <a:cubicBezTo>
                      <a:pt x="1936" y="1247"/>
                      <a:pt x="2126" y="1274"/>
                      <a:pt x="2317" y="1302"/>
                    </a:cubicBezTo>
                    <a:cubicBezTo>
                      <a:pt x="2535" y="1356"/>
                      <a:pt x="2726" y="1383"/>
                      <a:pt x="2944" y="1383"/>
                    </a:cubicBezTo>
                    <a:cubicBezTo>
                      <a:pt x="3134" y="1383"/>
                      <a:pt x="3352" y="1383"/>
                      <a:pt x="3543" y="1356"/>
                    </a:cubicBezTo>
                    <a:cubicBezTo>
                      <a:pt x="3761" y="1302"/>
                      <a:pt x="3952" y="1274"/>
                      <a:pt x="4115" y="1247"/>
                    </a:cubicBezTo>
                    <a:cubicBezTo>
                      <a:pt x="4306" y="1220"/>
                      <a:pt x="4470" y="1138"/>
                      <a:pt x="4633" y="1111"/>
                    </a:cubicBezTo>
                    <a:cubicBezTo>
                      <a:pt x="4769" y="1084"/>
                      <a:pt x="4960" y="1002"/>
                      <a:pt x="5069" y="947"/>
                    </a:cubicBezTo>
                    <a:cubicBezTo>
                      <a:pt x="5342" y="811"/>
                      <a:pt x="5560" y="675"/>
                      <a:pt x="5696" y="566"/>
                    </a:cubicBezTo>
                    <a:cubicBezTo>
                      <a:pt x="5750" y="484"/>
                      <a:pt x="5832" y="457"/>
                      <a:pt x="5859" y="430"/>
                    </a:cubicBezTo>
                    <a:lnTo>
                      <a:pt x="5914" y="402"/>
                    </a:lnTo>
                    <a:cubicBezTo>
                      <a:pt x="5941" y="348"/>
                      <a:pt x="5941" y="293"/>
                      <a:pt x="5914" y="293"/>
                    </a:cubicBezTo>
                    <a:cubicBezTo>
                      <a:pt x="5887" y="280"/>
                      <a:pt x="5866" y="273"/>
                      <a:pt x="5849" y="273"/>
                    </a:cubicBezTo>
                    <a:cubicBezTo>
                      <a:pt x="5832" y="273"/>
                      <a:pt x="5818" y="280"/>
                      <a:pt x="5805" y="293"/>
                    </a:cubicBezTo>
                    <a:cubicBezTo>
                      <a:pt x="5805" y="293"/>
                      <a:pt x="5723" y="348"/>
                      <a:pt x="5587" y="457"/>
                    </a:cubicBezTo>
                    <a:cubicBezTo>
                      <a:pt x="5478" y="566"/>
                      <a:pt x="5287" y="702"/>
                      <a:pt x="5015" y="811"/>
                    </a:cubicBezTo>
                    <a:cubicBezTo>
                      <a:pt x="4878" y="866"/>
                      <a:pt x="4742" y="893"/>
                      <a:pt x="4579" y="975"/>
                    </a:cubicBezTo>
                    <a:lnTo>
                      <a:pt x="4061" y="1084"/>
                    </a:lnTo>
                    <a:cubicBezTo>
                      <a:pt x="3853" y="1116"/>
                      <a:pt x="3627" y="1129"/>
                      <a:pt x="3404" y="1129"/>
                    </a:cubicBezTo>
                    <a:cubicBezTo>
                      <a:pt x="3247" y="1129"/>
                      <a:pt x="3090" y="1122"/>
                      <a:pt x="2944" y="1111"/>
                    </a:cubicBezTo>
                    <a:cubicBezTo>
                      <a:pt x="2753" y="1084"/>
                      <a:pt x="2562" y="1029"/>
                      <a:pt x="2399" y="1002"/>
                    </a:cubicBezTo>
                    <a:cubicBezTo>
                      <a:pt x="2181" y="975"/>
                      <a:pt x="2017" y="947"/>
                      <a:pt x="1854" y="866"/>
                    </a:cubicBezTo>
                    <a:cubicBezTo>
                      <a:pt x="1663" y="838"/>
                      <a:pt x="1500" y="757"/>
                      <a:pt x="1363" y="702"/>
                    </a:cubicBezTo>
                    <a:lnTo>
                      <a:pt x="955" y="484"/>
                    </a:lnTo>
                    <a:cubicBezTo>
                      <a:pt x="682" y="348"/>
                      <a:pt x="491" y="266"/>
                      <a:pt x="355" y="157"/>
                    </a:cubicBezTo>
                    <a:cubicBezTo>
                      <a:pt x="219" y="48"/>
                      <a:pt x="110" y="21"/>
                      <a:pt x="110" y="21"/>
                    </a:cubicBezTo>
                    <a:cubicBezTo>
                      <a:pt x="110" y="7"/>
                      <a:pt x="103" y="1"/>
                      <a:pt x="9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6" name="Google Shape;1816;p22"/>
              <p:cNvSpPr/>
              <p:nvPr/>
            </p:nvSpPr>
            <p:spPr>
              <a:xfrm>
                <a:off x="3737450" y="3692325"/>
                <a:ext cx="654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586" extrusionOk="0">
                    <a:moveTo>
                      <a:pt x="89" y="1"/>
                    </a:moveTo>
                    <a:cubicBezTo>
                      <a:pt x="79" y="1"/>
                      <a:pt x="73" y="13"/>
                      <a:pt x="55" y="13"/>
                    </a:cubicBezTo>
                    <a:cubicBezTo>
                      <a:pt x="0" y="40"/>
                      <a:pt x="0" y="95"/>
                      <a:pt x="55" y="122"/>
                    </a:cubicBezTo>
                    <a:cubicBezTo>
                      <a:pt x="55" y="122"/>
                      <a:pt x="55" y="149"/>
                      <a:pt x="109" y="231"/>
                    </a:cubicBezTo>
                    <a:cubicBezTo>
                      <a:pt x="136" y="258"/>
                      <a:pt x="245" y="340"/>
                      <a:pt x="354" y="394"/>
                    </a:cubicBezTo>
                    <a:cubicBezTo>
                      <a:pt x="572" y="531"/>
                      <a:pt x="899" y="585"/>
                      <a:pt x="1254" y="585"/>
                    </a:cubicBezTo>
                    <a:cubicBezTo>
                      <a:pt x="1553" y="585"/>
                      <a:pt x="1880" y="558"/>
                      <a:pt x="2125" y="531"/>
                    </a:cubicBezTo>
                    <a:cubicBezTo>
                      <a:pt x="2398" y="503"/>
                      <a:pt x="2534" y="476"/>
                      <a:pt x="2534" y="476"/>
                    </a:cubicBezTo>
                    <a:cubicBezTo>
                      <a:pt x="2616" y="422"/>
                      <a:pt x="2616" y="394"/>
                      <a:pt x="2616" y="313"/>
                    </a:cubicBezTo>
                    <a:cubicBezTo>
                      <a:pt x="2561" y="285"/>
                      <a:pt x="2534" y="285"/>
                      <a:pt x="2507" y="285"/>
                    </a:cubicBezTo>
                    <a:cubicBezTo>
                      <a:pt x="2507" y="285"/>
                      <a:pt x="2371" y="367"/>
                      <a:pt x="2125" y="394"/>
                    </a:cubicBezTo>
                    <a:cubicBezTo>
                      <a:pt x="2024" y="406"/>
                      <a:pt x="1913" y="412"/>
                      <a:pt x="1797" y="412"/>
                    </a:cubicBezTo>
                    <a:cubicBezTo>
                      <a:pt x="1632" y="412"/>
                      <a:pt x="1456" y="399"/>
                      <a:pt x="1281" y="367"/>
                    </a:cubicBezTo>
                    <a:cubicBezTo>
                      <a:pt x="1008" y="285"/>
                      <a:pt x="709" y="176"/>
                      <a:pt x="491" y="122"/>
                    </a:cubicBezTo>
                    <a:cubicBezTo>
                      <a:pt x="273" y="40"/>
                      <a:pt x="109" y="13"/>
                      <a:pt x="109" y="13"/>
                    </a:cubicBezTo>
                    <a:cubicBezTo>
                      <a:pt x="100" y="4"/>
                      <a:pt x="94" y="1"/>
                      <a:pt x="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7" name="Google Shape;1817;p22"/>
              <p:cNvSpPr/>
              <p:nvPr/>
            </p:nvSpPr>
            <p:spPr>
              <a:xfrm>
                <a:off x="3759250" y="3030225"/>
                <a:ext cx="16760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1363" extrusionOk="0">
                    <a:moveTo>
                      <a:pt x="3051" y="1"/>
                    </a:moveTo>
                    <a:cubicBezTo>
                      <a:pt x="2744" y="1"/>
                      <a:pt x="2442" y="20"/>
                      <a:pt x="2153" y="39"/>
                    </a:cubicBezTo>
                    <a:cubicBezTo>
                      <a:pt x="1744" y="66"/>
                      <a:pt x="1362" y="148"/>
                      <a:pt x="1063" y="257"/>
                    </a:cubicBezTo>
                    <a:cubicBezTo>
                      <a:pt x="736" y="312"/>
                      <a:pt x="463" y="421"/>
                      <a:pt x="300" y="475"/>
                    </a:cubicBezTo>
                    <a:cubicBezTo>
                      <a:pt x="136" y="584"/>
                      <a:pt x="27" y="611"/>
                      <a:pt x="27" y="611"/>
                    </a:cubicBezTo>
                    <a:cubicBezTo>
                      <a:pt x="0" y="611"/>
                      <a:pt x="0" y="666"/>
                      <a:pt x="0" y="693"/>
                    </a:cubicBezTo>
                    <a:cubicBezTo>
                      <a:pt x="0" y="720"/>
                      <a:pt x="27" y="748"/>
                      <a:pt x="55" y="748"/>
                    </a:cubicBezTo>
                    <a:cubicBezTo>
                      <a:pt x="55" y="748"/>
                      <a:pt x="191" y="748"/>
                      <a:pt x="382" y="720"/>
                    </a:cubicBezTo>
                    <a:cubicBezTo>
                      <a:pt x="545" y="693"/>
                      <a:pt x="817" y="666"/>
                      <a:pt x="1117" y="584"/>
                    </a:cubicBezTo>
                    <a:cubicBezTo>
                      <a:pt x="1417" y="557"/>
                      <a:pt x="1771" y="475"/>
                      <a:pt x="2180" y="421"/>
                    </a:cubicBezTo>
                    <a:cubicBezTo>
                      <a:pt x="2561" y="339"/>
                      <a:pt x="2970" y="312"/>
                      <a:pt x="3406" y="312"/>
                    </a:cubicBezTo>
                    <a:cubicBezTo>
                      <a:pt x="3815" y="312"/>
                      <a:pt x="4251" y="393"/>
                      <a:pt x="4632" y="448"/>
                    </a:cubicBezTo>
                    <a:cubicBezTo>
                      <a:pt x="5014" y="530"/>
                      <a:pt x="5341" y="666"/>
                      <a:pt x="5640" y="802"/>
                    </a:cubicBezTo>
                    <a:cubicBezTo>
                      <a:pt x="5967" y="938"/>
                      <a:pt x="6185" y="1075"/>
                      <a:pt x="6322" y="1156"/>
                    </a:cubicBezTo>
                    <a:cubicBezTo>
                      <a:pt x="6512" y="1265"/>
                      <a:pt x="6567" y="1347"/>
                      <a:pt x="6567" y="1347"/>
                    </a:cubicBezTo>
                    <a:cubicBezTo>
                      <a:pt x="6576" y="1356"/>
                      <a:pt x="6591" y="1362"/>
                      <a:pt x="6607" y="1362"/>
                    </a:cubicBezTo>
                    <a:cubicBezTo>
                      <a:pt x="6639" y="1362"/>
                      <a:pt x="6676" y="1338"/>
                      <a:pt x="6676" y="1265"/>
                    </a:cubicBezTo>
                    <a:cubicBezTo>
                      <a:pt x="6703" y="1238"/>
                      <a:pt x="6703" y="1211"/>
                      <a:pt x="6676" y="1156"/>
                    </a:cubicBezTo>
                    <a:cubicBezTo>
                      <a:pt x="6676" y="1156"/>
                      <a:pt x="6594" y="1102"/>
                      <a:pt x="6431" y="993"/>
                    </a:cubicBezTo>
                    <a:cubicBezTo>
                      <a:pt x="6267" y="857"/>
                      <a:pt x="6049" y="720"/>
                      <a:pt x="5749" y="584"/>
                    </a:cubicBezTo>
                    <a:cubicBezTo>
                      <a:pt x="5177" y="312"/>
                      <a:pt x="4332" y="66"/>
                      <a:pt x="3433" y="12"/>
                    </a:cubicBezTo>
                    <a:cubicBezTo>
                      <a:pt x="3306" y="4"/>
                      <a:pt x="3178" y="1"/>
                      <a:pt x="305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8" name="Google Shape;1818;p22"/>
              <p:cNvSpPr/>
              <p:nvPr/>
            </p:nvSpPr>
            <p:spPr>
              <a:xfrm>
                <a:off x="3812375" y="3051375"/>
                <a:ext cx="58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405" extrusionOk="0">
                    <a:moveTo>
                      <a:pt x="1411" y="0"/>
                    </a:moveTo>
                    <a:cubicBezTo>
                      <a:pt x="1339" y="0"/>
                      <a:pt x="1267" y="4"/>
                      <a:pt x="1199" y="11"/>
                    </a:cubicBezTo>
                    <a:cubicBezTo>
                      <a:pt x="900" y="38"/>
                      <a:pt x="627" y="120"/>
                      <a:pt x="436" y="147"/>
                    </a:cubicBezTo>
                    <a:cubicBezTo>
                      <a:pt x="218" y="174"/>
                      <a:pt x="82" y="229"/>
                      <a:pt x="82" y="229"/>
                    </a:cubicBezTo>
                    <a:cubicBezTo>
                      <a:pt x="28" y="256"/>
                      <a:pt x="28" y="283"/>
                      <a:pt x="0" y="283"/>
                    </a:cubicBezTo>
                    <a:cubicBezTo>
                      <a:pt x="55" y="310"/>
                      <a:pt x="82" y="310"/>
                      <a:pt x="109" y="310"/>
                    </a:cubicBezTo>
                    <a:cubicBezTo>
                      <a:pt x="109" y="310"/>
                      <a:pt x="246" y="283"/>
                      <a:pt x="464" y="256"/>
                    </a:cubicBezTo>
                    <a:cubicBezTo>
                      <a:pt x="559" y="242"/>
                      <a:pt x="675" y="235"/>
                      <a:pt x="801" y="235"/>
                    </a:cubicBezTo>
                    <a:cubicBezTo>
                      <a:pt x="927" y="235"/>
                      <a:pt x="1063" y="242"/>
                      <a:pt x="1199" y="256"/>
                    </a:cubicBezTo>
                    <a:cubicBezTo>
                      <a:pt x="1472" y="283"/>
                      <a:pt x="1717" y="365"/>
                      <a:pt x="1935" y="392"/>
                    </a:cubicBezTo>
                    <a:cubicBezTo>
                      <a:pt x="1999" y="401"/>
                      <a:pt x="2056" y="404"/>
                      <a:pt x="2105" y="404"/>
                    </a:cubicBezTo>
                    <a:cubicBezTo>
                      <a:pt x="2201" y="404"/>
                      <a:pt x="2262" y="392"/>
                      <a:pt x="2262" y="392"/>
                    </a:cubicBezTo>
                    <a:lnTo>
                      <a:pt x="2289" y="365"/>
                    </a:lnTo>
                    <a:cubicBezTo>
                      <a:pt x="2344" y="310"/>
                      <a:pt x="2344" y="283"/>
                      <a:pt x="2289" y="256"/>
                    </a:cubicBezTo>
                    <a:cubicBezTo>
                      <a:pt x="2289" y="256"/>
                      <a:pt x="2207" y="147"/>
                      <a:pt x="1989" y="92"/>
                    </a:cubicBezTo>
                    <a:cubicBezTo>
                      <a:pt x="1846" y="31"/>
                      <a:pt x="1627" y="0"/>
                      <a:pt x="141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9" name="Google Shape;1819;p22"/>
              <p:cNvSpPr/>
              <p:nvPr/>
            </p:nvSpPr>
            <p:spPr>
              <a:xfrm>
                <a:off x="3687025" y="3230775"/>
                <a:ext cx="6952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4252" extrusionOk="0">
                    <a:moveTo>
                      <a:pt x="2126" y="1"/>
                    </a:moveTo>
                    <a:cubicBezTo>
                      <a:pt x="2126" y="28"/>
                      <a:pt x="2099" y="55"/>
                      <a:pt x="2126" y="83"/>
                    </a:cubicBezTo>
                    <a:cubicBezTo>
                      <a:pt x="2126" y="83"/>
                      <a:pt x="2208" y="164"/>
                      <a:pt x="2262" y="301"/>
                    </a:cubicBezTo>
                    <a:cubicBezTo>
                      <a:pt x="2344" y="437"/>
                      <a:pt x="2399" y="628"/>
                      <a:pt x="2480" y="873"/>
                    </a:cubicBezTo>
                    <a:cubicBezTo>
                      <a:pt x="2535" y="1118"/>
                      <a:pt x="2589" y="1418"/>
                      <a:pt x="2508" y="1718"/>
                    </a:cubicBezTo>
                    <a:cubicBezTo>
                      <a:pt x="2480" y="1908"/>
                      <a:pt x="2453" y="2044"/>
                      <a:pt x="2371" y="2208"/>
                    </a:cubicBezTo>
                    <a:cubicBezTo>
                      <a:pt x="2344" y="2371"/>
                      <a:pt x="2235" y="2508"/>
                      <a:pt x="2181" y="2644"/>
                    </a:cubicBezTo>
                    <a:cubicBezTo>
                      <a:pt x="2072" y="2807"/>
                      <a:pt x="1963" y="2916"/>
                      <a:pt x="1854" y="3053"/>
                    </a:cubicBezTo>
                    <a:cubicBezTo>
                      <a:pt x="1772" y="3162"/>
                      <a:pt x="1663" y="3271"/>
                      <a:pt x="1527" y="3352"/>
                    </a:cubicBezTo>
                    <a:cubicBezTo>
                      <a:pt x="1281" y="3570"/>
                      <a:pt x="1036" y="3707"/>
                      <a:pt x="818" y="3816"/>
                    </a:cubicBezTo>
                    <a:cubicBezTo>
                      <a:pt x="709" y="3843"/>
                      <a:pt x="600" y="3897"/>
                      <a:pt x="491" y="3952"/>
                    </a:cubicBezTo>
                    <a:cubicBezTo>
                      <a:pt x="437" y="3979"/>
                      <a:pt x="328" y="4006"/>
                      <a:pt x="273" y="4034"/>
                    </a:cubicBezTo>
                    <a:cubicBezTo>
                      <a:pt x="82" y="4088"/>
                      <a:pt x="28" y="4115"/>
                      <a:pt x="28" y="4115"/>
                    </a:cubicBezTo>
                    <a:cubicBezTo>
                      <a:pt x="28" y="4115"/>
                      <a:pt x="1" y="4143"/>
                      <a:pt x="1" y="4170"/>
                    </a:cubicBezTo>
                    <a:cubicBezTo>
                      <a:pt x="1" y="4224"/>
                      <a:pt x="28" y="4252"/>
                      <a:pt x="55" y="4252"/>
                    </a:cubicBezTo>
                    <a:lnTo>
                      <a:pt x="300" y="4252"/>
                    </a:lnTo>
                    <a:cubicBezTo>
                      <a:pt x="464" y="4252"/>
                      <a:pt x="682" y="4224"/>
                      <a:pt x="954" y="4115"/>
                    </a:cubicBezTo>
                    <a:cubicBezTo>
                      <a:pt x="1227" y="4006"/>
                      <a:pt x="1499" y="3870"/>
                      <a:pt x="1772" y="3625"/>
                    </a:cubicBezTo>
                    <a:cubicBezTo>
                      <a:pt x="1908" y="3543"/>
                      <a:pt x="2044" y="3407"/>
                      <a:pt x="2126" y="3271"/>
                    </a:cubicBezTo>
                    <a:cubicBezTo>
                      <a:pt x="2262" y="3134"/>
                      <a:pt x="2371" y="2944"/>
                      <a:pt x="2453" y="2807"/>
                    </a:cubicBezTo>
                    <a:cubicBezTo>
                      <a:pt x="2780" y="2126"/>
                      <a:pt x="2780" y="1391"/>
                      <a:pt x="2671" y="873"/>
                    </a:cubicBezTo>
                    <a:cubicBezTo>
                      <a:pt x="2617" y="600"/>
                      <a:pt x="2508" y="410"/>
                      <a:pt x="2453" y="273"/>
                    </a:cubicBezTo>
                    <a:cubicBezTo>
                      <a:pt x="2344" y="137"/>
                      <a:pt x="2317" y="55"/>
                      <a:pt x="2317" y="55"/>
                    </a:cubicBezTo>
                    <a:cubicBezTo>
                      <a:pt x="2317" y="28"/>
                      <a:pt x="2235" y="28"/>
                      <a:pt x="212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0" name="Google Shape;1820;p22"/>
              <p:cNvSpPr/>
              <p:nvPr/>
            </p:nvSpPr>
            <p:spPr>
              <a:xfrm>
                <a:off x="3753100" y="3273025"/>
                <a:ext cx="177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854" extrusionOk="0">
                    <a:moveTo>
                      <a:pt x="655" y="0"/>
                    </a:moveTo>
                    <a:cubicBezTo>
                      <a:pt x="628" y="28"/>
                      <a:pt x="573" y="82"/>
                      <a:pt x="573" y="109"/>
                    </a:cubicBezTo>
                    <a:lnTo>
                      <a:pt x="573" y="382"/>
                    </a:lnTo>
                    <a:cubicBezTo>
                      <a:pt x="573" y="545"/>
                      <a:pt x="519" y="763"/>
                      <a:pt x="410" y="954"/>
                    </a:cubicBezTo>
                    <a:cubicBezTo>
                      <a:pt x="301" y="1172"/>
                      <a:pt x="164" y="1335"/>
                      <a:pt x="110" y="1472"/>
                    </a:cubicBezTo>
                    <a:cubicBezTo>
                      <a:pt x="28" y="1608"/>
                      <a:pt x="1" y="1744"/>
                      <a:pt x="1" y="1744"/>
                    </a:cubicBezTo>
                    <a:lnTo>
                      <a:pt x="1" y="1771"/>
                    </a:lnTo>
                    <a:cubicBezTo>
                      <a:pt x="1" y="1853"/>
                      <a:pt x="55" y="1853"/>
                      <a:pt x="110" y="1853"/>
                    </a:cubicBezTo>
                    <a:cubicBezTo>
                      <a:pt x="110" y="1853"/>
                      <a:pt x="246" y="1799"/>
                      <a:pt x="382" y="1662"/>
                    </a:cubicBezTo>
                    <a:cubicBezTo>
                      <a:pt x="519" y="1526"/>
                      <a:pt x="628" y="1308"/>
                      <a:pt x="655" y="1063"/>
                    </a:cubicBezTo>
                    <a:cubicBezTo>
                      <a:pt x="682" y="818"/>
                      <a:pt x="709" y="572"/>
                      <a:pt x="709" y="409"/>
                    </a:cubicBezTo>
                    <a:lnTo>
                      <a:pt x="709" y="109"/>
                    </a:lnTo>
                    <a:cubicBezTo>
                      <a:pt x="682" y="28"/>
                      <a:pt x="655" y="0"/>
                      <a:pt x="6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1" name="Google Shape;1821;p22"/>
              <p:cNvSpPr/>
              <p:nvPr/>
            </p:nvSpPr>
            <p:spPr>
              <a:xfrm>
                <a:off x="3508550" y="3591825"/>
                <a:ext cx="6475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199" extrusionOk="0">
                    <a:moveTo>
                      <a:pt x="110" y="0"/>
                    </a:moveTo>
                    <a:cubicBezTo>
                      <a:pt x="83" y="0"/>
                      <a:pt x="55" y="28"/>
                      <a:pt x="55" y="55"/>
                    </a:cubicBezTo>
                    <a:cubicBezTo>
                      <a:pt x="55" y="55"/>
                      <a:pt x="1" y="82"/>
                      <a:pt x="55" y="191"/>
                    </a:cubicBezTo>
                    <a:cubicBezTo>
                      <a:pt x="55" y="300"/>
                      <a:pt x="110" y="409"/>
                      <a:pt x="191" y="545"/>
                    </a:cubicBezTo>
                    <a:cubicBezTo>
                      <a:pt x="246" y="682"/>
                      <a:pt x="382" y="790"/>
                      <a:pt x="518" y="899"/>
                    </a:cubicBezTo>
                    <a:cubicBezTo>
                      <a:pt x="682" y="1008"/>
                      <a:pt x="873" y="1117"/>
                      <a:pt x="1063" y="1145"/>
                    </a:cubicBezTo>
                    <a:cubicBezTo>
                      <a:pt x="1201" y="1184"/>
                      <a:pt x="1341" y="1198"/>
                      <a:pt x="1478" y="1198"/>
                    </a:cubicBezTo>
                    <a:cubicBezTo>
                      <a:pt x="1721" y="1198"/>
                      <a:pt x="1952" y="1152"/>
                      <a:pt x="2126" y="1117"/>
                    </a:cubicBezTo>
                    <a:cubicBezTo>
                      <a:pt x="2262" y="1090"/>
                      <a:pt x="2371" y="1008"/>
                      <a:pt x="2426" y="981"/>
                    </a:cubicBezTo>
                    <a:cubicBezTo>
                      <a:pt x="2508" y="954"/>
                      <a:pt x="2535" y="899"/>
                      <a:pt x="2535" y="899"/>
                    </a:cubicBezTo>
                    <a:cubicBezTo>
                      <a:pt x="2544" y="890"/>
                      <a:pt x="2554" y="881"/>
                      <a:pt x="2562" y="875"/>
                    </a:cubicBezTo>
                    <a:lnTo>
                      <a:pt x="2562" y="875"/>
                    </a:lnTo>
                    <a:cubicBezTo>
                      <a:pt x="2572" y="882"/>
                      <a:pt x="2580" y="891"/>
                      <a:pt x="2589" y="899"/>
                    </a:cubicBezTo>
                    <a:cubicBezTo>
                      <a:pt x="2589" y="876"/>
                      <a:pt x="2584" y="868"/>
                      <a:pt x="2577" y="868"/>
                    </a:cubicBezTo>
                    <a:cubicBezTo>
                      <a:pt x="2573" y="868"/>
                      <a:pt x="2567" y="871"/>
                      <a:pt x="2562" y="875"/>
                    </a:cubicBezTo>
                    <a:lnTo>
                      <a:pt x="2562" y="875"/>
                    </a:lnTo>
                    <a:cubicBezTo>
                      <a:pt x="2550" y="867"/>
                      <a:pt x="2537" y="861"/>
                      <a:pt x="2522" y="861"/>
                    </a:cubicBezTo>
                    <a:cubicBezTo>
                      <a:pt x="2510" y="861"/>
                      <a:pt x="2496" y="864"/>
                      <a:pt x="2480" y="872"/>
                    </a:cubicBezTo>
                    <a:cubicBezTo>
                      <a:pt x="2480" y="872"/>
                      <a:pt x="2453" y="899"/>
                      <a:pt x="2399" y="954"/>
                    </a:cubicBezTo>
                    <a:cubicBezTo>
                      <a:pt x="2317" y="981"/>
                      <a:pt x="2208" y="1008"/>
                      <a:pt x="2072" y="1036"/>
                    </a:cubicBezTo>
                    <a:cubicBezTo>
                      <a:pt x="1987" y="1057"/>
                      <a:pt x="1878" y="1070"/>
                      <a:pt x="1759" y="1070"/>
                    </a:cubicBezTo>
                    <a:cubicBezTo>
                      <a:pt x="1570" y="1070"/>
                      <a:pt x="1356" y="1037"/>
                      <a:pt x="1172" y="954"/>
                    </a:cubicBezTo>
                    <a:cubicBezTo>
                      <a:pt x="982" y="872"/>
                      <a:pt x="900" y="763"/>
                      <a:pt x="764" y="682"/>
                    </a:cubicBezTo>
                    <a:cubicBezTo>
                      <a:pt x="627" y="573"/>
                      <a:pt x="518" y="464"/>
                      <a:pt x="464" y="355"/>
                    </a:cubicBezTo>
                    <a:cubicBezTo>
                      <a:pt x="273" y="164"/>
                      <a:pt x="191" y="28"/>
                      <a:pt x="191" y="28"/>
                    </a:cubicBezTo>
                    <a:cubicBezTo>
                      <a:pt x="137" y="0"/>
                      <a:pt x="137" y="0"/>
                      <a:pt x="11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2" name="Google Shape;1822;p22"/>
              <p:cNvSpPr/>
              <p:nvPr/>
            </p:nvSpPr>
            <p:spPr>
              <a:xfrm>
                <a:off x="3477225" y="3576150"/>
                <a:ext cx="8450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671" extrusionOk="0">
                    <a:moveTo>
                      <a:pt x="82" y="1"/>
                    </a:moveTo>
                    <a:cubicBezTo>
                      <a:pt x="28" y="28"/>
                      <a:pt x="0" y="55"/>
                      <a:pt x="0" y="110"/>
                    </a:cubicBezTo>
                    <a:cubicBezTo>
                      <a:pt x="0" y="110"/>
                      <a:pt x="82" y="382"/>
                      <a:pt x="246" y="736"/>
                    </a:cubicBezTo>
                    <a:cubicBezTo>
                      <a:pt x="355" y="954"/>
                      <a:pt x="436" y="1172"/>
                      <a:pt x="627" y="1363"/>
                    </a:cubicBezTo>
                    <a:cubicBezTo>
                      <a:pt x="791" y="1608"/>
                      <a:pt x="981" y="1799"/>
                      <a:pt x="1199" y="1990"/>
                    </a:cubicBezTo>
                    <a:cubicBezTo>
                      <a:pt x="1635" y="2344"/>
                      <a:pt x="2180" y="2562"/>
                      <a:pt x="2589" y="2616"/>
                    </a:cubicBezTo>
                    <a:cubicBezTo>
                      <a:pt x="2807" y="2671"/>
                      <a:pt x="2970" y="2671"/>
                      <a:pt x="3107" y="2671"/>
                    </a:cubicBezTo>
                    <a:cubicBezTo>
                      <a:pt x="3243" y="2616"/>
                      <a:pt x="3297" y="2616"/>
                      <a:pt x="3297" y="2616"/>
                    </a:cubicBezTo>
                    <a:cubicBezTo>
                      <a:pt x="3379" y="2616"/>
                      <a:pt x="3379" y="2589"/>
                      <a:pt x="3270" y="2562"/>
                    </a:cubicBezTo>
                    <a:cubicBezTo>
                      <a:pt x="3243" y="2480"/>
                      <a:pt x="3216" y="2480"/>
                      <a:pt x="3161" y="2480"/>
                    </a:cubicBezTo>
                    <a:cubicBezTo>
                      <a:pt x="3161" y="2480"/>
                      <a:pt x="3107" y="2507"/>
                      <a:pt x="2998" y="2507"/>
                    </a:cubicBezTo>
                    <a:cubicBezTo>
                      <a:pt x="2889" y="2507"/>
                      <a:pt x="2725" y="2507"/>
                      <a:pt x="2534" y="2480"/>
                    </a:cubicBezTo>
                    <a:cubicBezTo>
                      <a:pt x="2344" y="2453"/>
                      <a:pt x="2126" y="2371"/>
                      <a:pt x="1908" y="2235"/>
                    </a:cubicBezTo>
                    <a:cubicBezTo>
                      <a:pt x="1662" y="2099"/>
                      <a:pt x="1472" y="1935"/>
                      <a:pt x="1308" y="1772"/>
                    </a:cubicBezTo>
                    <a:cubicBezTo>
                      <a:pt x="1227" y="1663"/>
                      <a:pt x="1118" y="1554"/>
                      <a:pt x="1063" y="1472"/>
                    </a:cubicBezTo>
                    <a:lnTo>
                      <a:pt x="845" y="1145"/>
                    </a:lnTo>
                    <a:cubicBezTo>
                      <a:pt x="709" y="954"/>
                      <a:pt x="627" y="736"/>
                      <a:pt x="518" y="573"/>
                    </a:cubicBezTo>
                    <a:cubicBezTo>
                      <a:pt x="300" y="246"/>
                      <a:pt x="137" y="28"/>
                      <a:pt x="137" y="28"/>
                    </a:cubicBezTo>
                    <a:cubicBezTo>
                      <a:pt x="137" y="1"/>
                      <a:pt x="109" y="1"/>
                      <a:pt x="8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3" name="Google Shape;1823;p22"/>
              <p:cNvSpPr/>
              <p:nvPr/>
            </p:nvSpPr>
            <p:spPr>
              <a:xfrm>
                <a:off x="3817825" y="3121075"/>
                <a:ext cx="405325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16213" h="11774" extrusionOk="0">
                    <a:moveTo>
                      <a:pt x="3474" y="1"/>
                    </a:moveTo>
                    <a:cubicBezTo>
                      <a:pt x="3328" y="1"/>
                      <a:pt x="3178" y="9"/>
                      <a:pt x="3025" y="29"/>
                    </a:cubicBezTo>
                    <a:cubicBezTo>
                      <a:pt x="1799" y="111"/>
                      <a:pt x="654" y="928"/>
                      <a:pt x="164" y="2127"/>
                    </a:cubicBezTo>
                    <a:cubicBezTo>
                      <a:pt x="82" y="2427"/>
                      <a:pt x="0" y="2754"/>
                      <a:pt x="0" y="3081"/>
                    </a:cubicBezTo>
                    <a:cubicBezTo>
                      <a:pt x="0" y="3435"/>
                      <a:pt x="109" y="3762"/>
                      <a:pt x="300" y="4035"/>
                    </a:cubicBezTo>
                    <a:cubicBezTo>
                      <a:pt x="491" y="4307"/>
                      <a:pt x="791" y="4525"/>
                      <a:pt x="1090" y="4607"/>
                    </a:cubicBezTo>
                    <a:cubicBezTo>
                      <a:pt x="1254" y="4661"/>
                      <a:pt x="1445" y="4689"/>
                      <a:pt x="1581" y="4716"/>
                    </a:cubicBezTo>
                    <a:cubicBezTo>
                      <a:pt x="1717" y="4743"/>
                      <a:pt x="1880" y="4743"/>
                      <a:pt x="2044" y="4743"/>
                    </a:cubicBezTo>
                    <a:cubicBezTo>
                      <a:pt x="2698" y="4743"/>
                      <a:pt x="3297" y="4525"/>
                      <a:pt x="3897" y="4307"/>
                    </a:cubicBezTo>
                    <a:cubicBezTo>
                      <a:pt x="4469" y="4062"/>
                      <a:pt x="5041" y="3871"/>
                      <a:pt x="5613" y="3708"/>
                    </a:cubicBezTo>
                    <a:cubicBezTo>
                      <a:pt x="6652" y="3394"/>
                      <a:pt x="7670" y="3208"/>
                      <a:pt x="8704" y="3208"/>
                    </a:cubicBezTo>
                    <a:cubicBezTo>
                      <a:pt x="8836" y="3208"/>
                      <a:pt x="8969" y="3211"/>
                      <a:pt x="9101" y="3217"/>
                    </a:cubicBezTo>
                    <a:cubicBezTo>
                      <a:pt x="10246" y="3299"/>
                      <a:pt x="11336" y="3599"/>
                      <a:pt x="12262" y="4062"/>
                    </a:cubicBezTo>
                    <a:cubicBezTo>
                      <a:pt x="13188" y="4580"/>
                      <a:pt x="13924" y="5261"/>
                      <a:pt x="14469" y="5969"/>
                    </a:cubicBezTo>
                    <a:cubicBezTo>
                      <a:pt x="15069" y="6705"/>
                      <a:pt x="15395" y="7441"/>
                      <a:pt x="15613" y="8149"/>
                    </a:cubicBezTo>
                    <a:cubicBezTo>
                      <a:pt x="15804" y="8830"/>
                      <a:pt x="15913" y="9484"/>
                      <a:pt x="15940" y="10029"/>
                    </a:cubicBezTo>
                    <a:cubicBezTo>
                      <a:pt x="16022" y="10547"/>
                      <a:pt x="15968" y="10983"/>
                      <a:pt x="15968" y="11255"/>
                    </a:cubicBezTo>
                    <a:cubicBezTo>
                      <a:pt x="15940" y="11555"/>
                      <a:pt x="15940" y="11691"/>
                      <a:pt x="15940" y="11691"/>
                    </a:cubicBezTo>
                    <a:cubicBezTo>
                      <a:pt x="15940" y="11746"/>
                      <a:pt x="15968" y="11773"/>
                      <a:pt x="16022" y="11773"/>
                    </a:cubicBezTo>
                    <a:cubicBezTo>
                      <a:pt x="16049" y="11773"/>
                      <a:pt x="16077" y="11746"/>
                      <a:pt x="16077" y="11691"/>
                    </a:cubicBezTo>
                    <a:cubicBezTo>
                      <a:pt x="16077" y="11691"/>
                      <a:pt x="16104" y="11528"/>
                      <a:pt x="16158" y="11255"/>
                    </a:cubicBezTo>
                    <a:cubicBezTo>
                      <a:pt x="16186" y="10983"/>
                      <a:pt x="16213" y="10547"/>
                      <a:pt x="16186" y="10002"/>
                    </a:cubicBezTo>
                    <a:cubicBezTo>
                      <a:pt x="16158" y="9457"/>
                      <a:pt x="16077" y="8803"/>
                      <a:pt x="15886" y="8067"/>
                    </a:cubicBezTo>
                    <a:cubicBezTo>
                      <a:pt x="15668" y="7304"/>
                      <a:pt x="15341" y="6487"/>
                      <a:pt x="14742" y="5751"/>
                    </a:cubicBezTo>
                    <a:cubicBezTo>
                      <a:pt x="14169" y="4961"/>
                      <a:pt x="13352" y="4334"/>
                      <a:pt x="12398" y="3844"/>
                    </a:cubicBezTo>
                    <a:cubicBezTo>
                      <a:pt x="11445" y="3353"/>
                      <a:pt x="10327" y="3026"/>
                      <a:pt x="9156" y="2945"/>
                    </a:cubicBezTo>
                    <a:cubicBezTo>
                      <a:pt x="8993" y="2937"/>
                      <a:pt x="8830" y="2933"/>
                      <a:pt x="8665" y="2933"/>
                    </a:cubicBezTo>
                    <a:cubicBezTo>
                      <a:pt x="7645" y="2933"/>
                      <a:pt x="6595" y="3083"/>
                      <a:pt x="5586" y="3435"/>
                    </a:cubicBezTo>
                    <a:cubicBezTo>
                      <a:pt x="5014" y="3653"/>
                      <a:pt x="4469" y="3926"/>
                      <a:pt x="3897" y="4144"/>
                    </a:cubicBezTo>
                    <a:cubicBezTo>
                      <a:pt x="3297" y="4334"/>
                      <a:pt x="2725" y="4525"/>
                      <a:pt x="2126" y="4525"/>
                    </a:cubicBezTo>
                    <a:cubicBezTo>
                      <a:pt x="1526" y="4471"/>
                      <a:pt x="900" y="4280"/>
                      <a:pt x="573" y="3844"/>
                    </a:cubicBezTo>
                    <a:cubicBezTo>
                      <a:pt x="273" y="3353"/>
                      <a:pt x="300" y="2700"/>
                      <a:pt x="518" y="2209"/>
                    </a:cubicBezTo>
                    <a:cubicBezTo>
                      <a:pt x="709" y="1691"/>
                      <a:pt x="1172" y="1201"/>
                      <a:pt x="1608" y="901"/>
                    </a:cubicBezTo>
                    <a:cubicBezTo>
                      <a:pt x="2044" y="574"/>
                      <a:pt x="2589" y="356"/>
                      <a:pt x="3134" y="302"/>
                    </a:cubicBezTo>
                    <a:cubicBezTo>
                      <a:pt x="3362" y="267"/>
                      <a:pt x="3595" y="252"/>
                      <a:pt x="3829" y="252"/>
                    </a:cubicBezTo>
                    <a:cubicBezTo>
                      <a:pt x="4153" y="252"/>
                      <a:pt x="4479" y="281"/>
                      <a:pt x="4796" y="329"/>
                    </a:cubicBezTo>
                    <a:cubicBezTo>
                      <a:pt x="5341" y="438"/>
                      <a:pt x="5886" y="520"/>
                      <a:pt x="6404" y="656"/>
                    </a:cubicBezTo>
                    <a:cubicBezTo>
                      <a:pt x="7439" y="928"/>
                      <a:pt x="8311" y="1392"/>
                      <a:pt x="9128" y="1828"/>
                    </a:cubicBezTo>
                    <a:cubicBezTo>
                      <a:pt x="9946" y="2236"/>
                      <a:pt x="10736" y="2645"/>
                      <a:pt x="11445" y="2890"/>
                    </a:cubicBezTo>
                    <a:cubicBezTo>
                      <a:pt x="12153" y="3108"/>
                      <a:pt x="12834" y="3217"/>
                      <a:pt x="13379" y="3217"/>
                    </a:cubicBezTo>
                    <a:cubicBezTo>
                      <a:pt x="13924" y="3217"/>
                      <a:pt x="14387" y="3108"/>
                      <a:pt x="14660" y="3026"/>
                    </a:cubicBezTo>
                    <a:cubicBezTo>
                      <a:pt x="14796" y="2945"/>
                      <a:pt x="14878" y="2917"/>
                      <a:pt x="14960" y="2890"/>
                    </a:cubicBezTo>
                    <a:cubicBezTo>
                      <a:pt x="15014" y="2836"/>
                      <a:pt x="15069" y="2836"/>
                      <a:pt x="15069" y="2836"/>
                    </a:cubicBezTo>
                    <a:cubicBezTo>
                      <a:pt x="15096" y="2809"/>
                      <a:pt x="15123" y="2781"/>
                      <a:pt x="15014" y="2754"/>
                    </a:cubicBezTo>
                    <a:cubicBezTo>
                      <a:pt x="15014" y="2700"/>
                      <a:pt x="14987" y="2700"/>
                      <a:pt x="14960" y="2700"/>
                    </a:cubicBezTo>
                    <a:cubicBezTo>
                      <a:pt x="14960" y="2700"/>
                      <a:pt x="14932" y="2700"/>
                      <a:pt x="14851" y="2754"/>
                    </a:cubicBezTo>
                    <a:cubicBezTo>
                      <a:pt x="14796" y="2781"/>
                      <a:pt x="14687" y="2809"/>
                      <a:pt x="14551" y="2836"/>
                    </a:cubicBezTo>
                    <a:cubicBezTo>
                      <a:pt x="14278" y="2917"/>
                      <a:pt x="13870" y="3026"/>
                      <a:pt x="13325" y="3026"/>
                    </a:cubicBezTo>
                    <a:cubicBezTo>
                      <a:pt x="12807" y="3026"/>
                      <a:pt x="12153" y="2917"/>
                      <a:pt x="11445" y="2672"/>
                    </a:cubicBezTo>
                    <a:cubicBezTo>
                      <a:pt x="10736" y="2427"/>
                      <a:pt x="9973" y="2073"/>
                      <a:pt x="9156" y="1664"/>
                    </a:cubicBezTo>
                    <a:cubicBezTo>
                      <a:pt x="8311" y="1255"/>
                      <a:pt x="7385" y="792"/>
                      <a:pt x="6376" y="520"/>
                    </a:cubicBezTo>
                    <a:cubicBezTo>
                      <a:pt x="5859" y="356"/>
                      <a:pt x="5314" y="247"/>
                      <a:pt x="4769" y="165"/>
                    </a:cubicBezTo>
                    <a:cubicBezTo>
                      <a:pt x="4357" y="83"/>
                      <a:pt x="3929" y="1"/>
                      <a:pt x="347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22"/>
              <p:cNvSpPr/>
              <p:nvPr/>
            </p:nvSpPr>
            <p:spPr>
              <a:xfrm>
                <a:off x="3714275" y="3357500"/>
                <a:ext cx="416925" cy="448925"/>
              </a:xfrm>
              <a:custGeom>
                <a:avLst/>
                <a:gdLst/>
                <a:ahLst/>
                <a:cxnLst/>
                <a:rect l="l" t="t" r="r" b="b"/>
                <a:pathLst>
                  <a:path w="16677" h="17957" extrusionOk="0">
                    <a:moveTo>
                      <a:pt x="3761" y="0"/>
                    </a:moveTo>
                    <a:cubicBezTo>
                      <a:pt x="3597" y="0"/>
                      <a:pt x="3379" y="27"/>
                      <a:pt x="3216" y="55"/>
                    </a:cubicBezTo>
                    <a:cubicBezTo>
                      <a:pt x="2862" y="136"/>
                      <a:pt x="2480" y="191"/>
                      <a:pt x="2126" y="354"/>
                    </a:cubicBezTo>
                    <a:cubicBezTo>
                      <a:pt x="1799" y="545"/>
                      <a:pt x="1499" y="763"/>
                      <a:pt x="1200" y="1035"/>
                    </a:cubicBezTo>
                    <a:cubicBezTo>
                      <a:pt x="682" y="1580"/>
                      <a:pt x="355" y="2316"/>
                      <a:pt x="219" y="3052"/>
                    </a:cubicBezTo>
                    <a:cubicBezTo>
                      <a:pt x="1" y="4550"/>
                      <a:pt x="600" y="6049"/>
                      <a:pt x="1499" y="7112"/>
                    </a:cubicBezTo>
                    <a:cubicBezTo>
                      <a:pt x="1935" y="7657"/>
                      <a:pt x="2426" y="8093"/>
                      <a:pt x="2971" y="8501"/>
                    </a:cubicBezTo>
                    <a:cubicBezTo>
                      <a:pt x="3516" y="8910"/>
                      <a:pt x="4033" y="9292"/>
                      <a:pt x="4578" y="9619"/>
                    </a:cubicBezTo>
                    <a:cubicBezTo>
                      <a:pt x="5123" y="9973"/>
                      <a:pt x="5641" y="10300"/>
                      <a:pt x="6159" y="10627"/>
                    </a:cubicBezTo>
                    <a:cubicBezTo>
                      <a:pt x="6622" y="10926"/>
                      <a:pt x="7112" y="11253"/>
                      <a:pt x="7439" y="11662"/>
                    </a:cubicBezTo>
                    <a:cubicBezTo>
                      <a:pt x="8121" y="12480"/>
                      <a:pt x="8475" y="13488"/>
                      <a:pt x="8584" y="14332"/>
                    </a:cubicBezTo>
                    <a:cubicBezTo>
                      <a:pt x="8638" y="15177"/>
                      <a:pt x="8448" y="15967"/>
                      <a:pt x="8093" y="16485"/>
                    </a:cubicBezTo>
                    <a:cubicBezTo>
                      <a:pt x="7766" y="16975"/>
                      <a:pt x="7358" y="17302"/>
                      <a:pt x="7085" y="17466"/>
                    </a:cubicBezTo>
                    <a:cubicBezTo>
                      <a:pt x="6949" y="17575"/>
                      <a:pt x="6813" y="17602"/>
                      <a:pt x="6731" y="17629"/>
                    </a:cubicBezTo>
                    <a:cubicBezTo>
                      <a:pt x="6622" y="17657"/>
                      <a:pt x="6595" y="17657"/>
                      <a:pt x="6595" y="17657"/>
                    </a:cubicBezTo>
                    <a:cubicBezTo>
                      <a:pt x="6567" y="17657"/>
                      <a:pt x="6567" y="17711"/>
                      <a:pt x="6513" y="17902"/>
                    </a:cubicBezTo>
                    <a:cubicBezTo>
                      <a:pt x="6513" y="17956"/>
                      <a:pt x="6567" y="17956"/>
                      <a:pt x="6595" y="17956"/>
                    </a:cubicBezTo>
                    <a:cubicBezTo>
                      <a:pt x="6595" y="17956"/>
                      <a:pt x="6649" y="17956"/>
                      <a:pt x="6731" y="17902"/>
                    </a:cubicBezTo>
                    <a:cubicBezTo>
                      <a:pt x="6840" y="17875"/>
                      <a:pt x="6922" y="17793"/>
                      <a:pt x="7112" y="17738"/>
                    </a:cubicBezTo>
                    <a:cubicBezTo>
                      <a:pt x="7439" y="17602"/>
                      <a:pt x="7848" y="17275"/>
                      <a:pt x="8230" y="16703"/>
                    </a:cubicBezTo>
                    <a:cubicBezTo>
                      <a:pt x="8611" y="16185"/>
                      <a:pt x="8829" y="15341"/>
                      <a:pt x="8775" y="14441"/>
                    </a:cubicBezTo>
                    <a:cubicBezTo>
                      <a:pt x="8693" y="13515"/>
                      <a:pt x="8339" y="12480"/>
                      <a:pt x="7576" y="11635"/>
                    </a:cubicBezTo>
                    <a:cubicBezTo>
                      <a:pt x="7194" y="11199"/>
                      <a:pt x="6731" y="10845"/>
                      <a:pt x="6213" y="10545"/>
                    </a:cubicBezTo>
                    <a:cubicBezTo>
                      <a:pt x="5695" y="10218"/>
                      <a:pt x="5151" y="9891"/>
                      <a:pt x="4660" y="9564"/>
                    </a:cubicBezTo>
                    <a:cubicBezTo>
                      <a:pt x="3597" y="8883"/>
                      <a:pt x="2535" y="8065"/>
                      <a:pt x="1717" y="6975"/>
                    </a:cubicBezTo>
                    <a:cubicBezTo>
                      <a:pt x="1309" y="6431"/>
                      <a:pt x="982" y="5858"/>
                      <a:pt x="736" y="5204"/>
                    </a:cubicBezTo>
                    <a:cubicBezTo>
                      <a:pt x="491" y="4550"/>
                      <a:pt x="382" y="3842"/>
                      <a:pt x="491" y="3161"/>
                    </a:cubicBezTo>
                    <a:cubicBezTo>
                      <a:pt x="600" y="2480"/>
                      <a:pt x="900" y="1798"/>
                      <a:pt x="1390" y="1281"/>
                    </a:cubicBezTo>
                    <a:cubicBezTo>
                      <a:pt x="1608" y="1008"/>
                      <a:pt x="1881" y="817"/>
                      <a:pt x="2208" y="627"/>
                    </a:cubicBezTo>
                    <a:cubicBezTo>
                      <a:pt x="2507" y="463"/>
                      <a:pt x="2834" y="354"/>
                      <a:pt x="3216" y="300"/>
                    </a:cubicBezTo>
                    <a:cubicBezTo>
                      <a:pt x="3434" y="218"/>
                      <a:pt x="3597" y="191"/>
                      <a:pt x="3761" y="191"/>
                    </a:cubicBezTo>
                    <a:cubicBezTo>
                      <a:pt x="3843" y="177"/>
                      <a:pt x="3938" y="163"/>
                      <a:pt x="4020" y="163"/>
                    </a:cubicBezTo>
                    <a:cubicBezTo>
                      <a:pt x="4101" y="163"/>
                      <a:pt x="4170" y="177"/>
                      <a:pt x="4197" y="218"/>
                    </a:cubicBezTo>
                    <a:cubicBezTo>
                      <a:pt x="4279" y="327"/>
                      <a:pt x="4306" y="490"/>
                      <a:pt x="4251" y="627"/>
                    </a:cubicBezTo>
                    <a:cubicBezTo>
                      <a:pt x="4170" y="817"/>
                      <a:pt x="4033" y="954"/>
                      <a:pt x="3924" y="1090"/>
                    </a:cubicBezTo>
                    <a:cubicBezTo>
                      <a:pt x="3461" y="1662"/>
                      <a:pt x="3080" y="2316"/>
                      <a:pt x="2834" y="3025"/>
                    </a:cubicBezTo>
                    <a:cubicBezTo>
                      <a:pt x="2371" y="4414"/>
                      <a:pt x="2562" y="5995"/>
                      <a:pt x="3216" y="7248"/>
                    </a:cubicBezTo>
                    <a:cubicBezTo>
                      <a:pt x="3516" y="7847"/>
                      <a:pt x="3979" y="8447"/>
                      <a:pt x="4442" y="8883"/>
                    </a:cubicBezTo>
                    <a:cubicBezTo>
                      <a:pt x="4960" y="9319"/>
                      <a:pt x="5505" y="9700"/>
                      <a:pt x="6050" y="10000"/>
                    </a:cubicBezTo>
                    <a:cubicBezTo>
                      <a:pt x="7140" y="10627"/>
                      <a:pt x="8257" y="11117"/>
                      <a:pt x="9319" y="11444"/>
                    </a:cubicBezTo>
                    <a:cubicBezTo>
                      <a:pt x="10409" y="11771"/>
                      <a:pt x="11390" y="11907"/>
                      <a:pt x="12317" y="11989"/>
                    </a:cubicBezTo>
                    <a:cubicBezTo>
                      <a:pt x="12490" y="11999"/>
                      <a:pt x="12658" y="12004"/>
                      <a:pt x="12820" y="12004"/>
                    </a:cubicBezTo>
                    <a:cubicBezTo>
                      <a:pt x="13525" y="12004"/>
                      <a:pt x="14128" y="11919"/>
                      <a:pt x="14660" y="11853"/>
                    </a:cubicBezTo>
                    <a:cubicBezTo>
                      <a:pt x="15314" y="11717"/>
                      <a:pt x="15777" y="11526"/>
                      <a:pt x="16131" y="11444"/>
                    </a:cubicBezTo>
                    <a:lnTo>
                      <a:pt x="16649" y="11226"/>
                    </a:lnTo>
                    <a:cubicBezTo>
                      <a:pt x="16676" y="11226"/>
                      <a:pt x="16676" y="11199"/>
                      <a:pt x="16676" y="11172"/>
                    </a:cubicBezTo>
                    <a:cubicBezTo>
                      <a:pt x="16676" y="11144"/>
                      <a:pt x="16649" y="11144"/>
                      <a:pt x="16595" y="11144"/>
                    </a:cubicBezTo>
                    <a:lnTo>
                      <a:pt x="16104" y="11308"/>
                    </a:lnTo>
                    <a:cubicBezTo>
                      <a:pt x="15805" y="11417"/>
                      <a:pt x="15287" y="11526"/>
                      <a:pt x="14660" y="11635"/>
                    </a:cubicBezTo>
                    <a:cubicBezTo>
                      <a:pt x="14260" y="11708"/>
                      <a:pt x="13776" y="11744"/>
                      <a:pt x="13239" y="11744"/>
                    </a:cubicBezTo>
                    <a:cubicBezTo>
                      <a:pt x="12971" y="11744"/>
                      <a:pt x="12689" y="11735"/>
                      <a:pt x="12399" y="11717"/>
                    </a:cubicBezTo>
                    <a:cubicBezTo>
                      <a:pt x="11499" y="11689"/>
                      <a:pt x="10518" y="11471"/>
                      <a:pt x="9456" y="11172"/>
                    </a:cubicBezTo>
                    <a:cubicBezTo>
                      <a:pt x="8393" y="10845"/>
                      <a:pt x="7276" y="10463"/>
                      <a:pt x="6186" y="9837"/>
                    </a:cubicBezTo>
                    <a:cubicBezTo>
                      <a:pt x="5096" y="9264"/>
                      <a:pt x="4033" y="8365"/>
                      <a:pt x="3461" y="7139"/>
                    </a:cubicBezTo>
                    <a:cubicBezTo>
                      <a:pt x="2834" y="5940"/>
                      <a:pt x="2753" y="4496"/>
                      <a:pt x="3107" y="3134"/>
                    </a:cubicBezTo>
                    <a:cubicBezTo>
                      <a:pt x="3298" y="2452"/>
                      <a:pt x="3597" y="1771"/>
                      <a:pt x="4061" y="1226"/>
                    </a:cubicBezTo>
                    <a:cubicBezTo>
                      <a:pt x="4197" y="1090"/>
                      <a:pt x="4333" y="954"/>
                      <a:pt x="4415" y="736"/>
                    </a:cubicBezTo>
                    <a:cubicBezTo>
                      <a:pt x="4524" y="572"/>
                      <a:pt x="4524" y="300"/>
                      <a:pt x="4333" y="136"/>
                    </a:cubicBezTo>
                    <a:cubicBezTo>
                      <a:pt x="4279" y="27"/>
                      <a:pt x="4142" y="0"/>
                      <a:pt x="40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22"/>
              <p:cNvSpPr/>
              <p:nvPr/>
            </p:nvSpPr>
            <p:spPr>
              <a:xfrm>
                <a:off x="3381850" y="3219175"/>
                <a:ext cx="312025" cy="424100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6964" extrusionOk="0">
                    <a:moveTo>
                      <a:pt x="8415" y="1"/>
                    </a:moveTo>
                    <a:cubicBezTo>
                      <a:pt x="7460" y="1"/>
                      <a:pt x="6502" y="170"/>
                      <a:pt x="5668" y="519"/>
                    </a:cubicBezTo>
                    <a:cubicBezTo>
                      <a:pt x="4469" y="1010"/>
                      <a:pt x="3407" y="1746"/>
                      <a:pt x="2589" y="2563"/>
                    </a:cubicBezTo>
                    <a:cubicBezTo>
                      <a:pt x="1772" y="3408"/>
                      <a:pt x="1227" y="4389"/>
                      <a:pt x="845" y="5342"/>
                    </a:cubicBezTo>
                    <a:cubicBezTo>
                      <a:pt x="491" y="6323"/>
                      <a:pt x="246" y="7222"/>
                      <a:pt x="137" y="8040"/>
                    </a:cubicBezTo>
                    <a:cubicBezTo>
                      <a:pt x="28" y="8857"/>
                      <a:pt x="1" y="9566"/>
                      <a:pt x="28" y="10192"/>
                    </a:cubicBezTo>
                    <a:cubicBezTo>
                      <a:pt x="82" y="10765"/>
                      <a:pt x="137" y="11255"/>
                      <a:pt x="219" y="11555"/>
                    </a:cubicBezTo>
                    <a:cubicBezTo>
                      <a:pt x="273" y="11855"/>
                      <a:pt x="300" y="12045"/>
                      <a:pt x="300" y="12045"/>
                    </a:cubicBezTo>
                    <a:cubicBezTo>
                      <a:pt x="300" y="12073"/>
                      <a:pt x="355" y="12100"/>
                      <a:pt x="437" y="12182"/>
                    </a:cubicBezTo>
                    <a:cubicBezTo>
                      <a:pt x="491" y="12182"/>
                      <a:pt x="491" y="12127"/>
                      <a:pt x="491" y="12100"/>
                    </a:cubicBezTo>
                    <a:cubicBezTo>
                      <a:pt x="491" y="12100"/>
                      <a:pt x="437" y="11936"/>
                      <a:pt x="382" y="11637"/>
                    </a:cubicBezTo>
                    <a:cubicBezTo>
                      <a:pt x="300" y="11310"/>
                      <a:pt x="273" y="10846"/>
                      <a:pt x="246" y="10274"/>
                    </a:cubicBezTo>
                    <a:cubicBezTo>
                      <a:pt x="246" y="9675"/>
                      <a:pt x="273" y="8966"/>
                      <a:pt x="382" y="8149"/>
                    </a:cubicBezTo>
                    <a:cubicBezTo>
                      <a:pt x="518" y="7331"/>
                      <a:pt x="682" y="6459"/>
                      <a:pt x="1063" y="5506"/>
                    </a:cubicBezTo>
                    <a:cubicBezTo>
                      <a:pt x="1390" y="4552"/>
                      <a:pt x="1935" y="3544"/>
                      <a:pt x="2725" y="2726"/>
                    </a:cubicBezTo>
                    <a:cubicBezTo>
                      <a:pt x="3134" y="2318"/>
                      <a:pt x="3625" y="1964"/>
                      <a:pt x="4115" y="1637"/>
                    </a:cubicBezTo>
                    <a:cubicBezTo>
                      <a:pt x="4633" y="1337"/>
                      <a:pt x="5205" y="1092"/>
                      <a:pt x="5804" y="901"/>
                    </a:cubicBezTo>
                    <a:cubicBezTo>
                      <a:pt x="6697" y="610"/>
                      <a:pt x="7669" y="399"/>
                      <a:pt x="8647" y="399"/>
                    </a:cubicBezTo>
                    <a:cubicBezTo>
                      <a:pt x="8953" y="399"/>
                      <a:pt x="9260" y="419"/>
                      <a:pt x="9565" y="465"/>
                    </a:cubicBezTo>
                    <a:cubicBezTo>
                      <a:pt x="10219" y="547"/>
                      <a:pt x="10900" y="683"/>
                      <a:pt x="11472" y="955"/>
                    </a:cubicBezTo>
                    <a:cubicBezTo>
                      <a:pt x="11745" y="1092"/>
                      <a:pt x="12017" y="1282"/>
                      <a:pt x="12126" y="1555"/>
                    </a:cubicBezTo>
                    <a:cubicBezTo>
                      <a:pt x="12235" y="1827"/>
                      <a:pt x="12099" y="2154"/>
                      <a:pt x="11854" y="2290"/>
                    </a:cubicBezTo>
                    <a:cubicBezTo>
                      <a:pt x="11717" y="2372"/>
                      <a:pt x="11581" y="2372"/>
                      <a:pt x="11418" y="2399"/>
                    </a:cubicBezTo>
                    <a:cubicBezTo>
                      <a:pt x="11254" y="2399"/>
                      <a:pt x="11063" y="2427"/>
                      <a:pt x="10900" y="2427"/>
                    </a:cubicBezTo>
                    <a:lnTo>
                      <a:pt x="9892" y="2427"/>
                    </a:lnTo>
                    <a:cubicBezTo>
                      <a:pt x="9502" y="2427"/>
                      <a:pt x="9113" y="2409"/>
                      <a:pt x="8724" y="2409"/>
                    </a:cubicBezTo>
                    <a:cubicBezTo>
                      <a:pt x="8432" y="2409"/>
                      <a:pt x="8140" y="2419"/>
                      <a:pt x="7848" y="2454"/>
                    </a:cubicBezTo>
                    <a:cubicBezTo>
                      <a:pt x="6486" y="2645"/>
                      <a:pt x="5259" y="3353"/>
                      <a:pt x="4306" y="4198"/>
                    </a:cubicBezTo>
                    <a:cubicBezTo>
                      <a:pt x="3352" y="5043"/>
                      <a:pt x="2616" y="6105"/>
                      <a:pt x="2180" y="7195"/>
                    </a:cubicBezTo>
                    <a:cubicBezTo>
                      <a:pt x="1717" y="8285"/>
                      <a:pt x="1445" y="9375"/>
                      <a:pt x="1363" y="10410"/>
                    </a:cubicBezTo>
                    <a:cubicBezTo>
                      <a:pt x="1309" y="11419"/>
                      <a:pt x="1363" y="12372"/>
                      <a:pt x="1472" y="13190"/>
                    </a:cubicBezTo>
                    <a:cubicBezTo>
                      <a:pt x="1581" y="14007"/>
                      <a:pt x="1744" y="14716"/>
                      <a:pt x="1908" y="15315"/>
                    </a:cubicBezTo>
                    <a:cubicBezTo>
                      <a:pt x="2071" y="15887"/>
                      <a:pt x="2317" y="16296"/>
                      <a:pt x="2480" y="16568"/>
                    </a:cubicBezTo>
                    <a:cubicBezTo>
                      <a:pt x="2671" y="16786"/>
                      <a:pt x="2807" y="16923"/>
                      <a:pt x="2807" y="16923"/>
                    </a:cubicBezTo>
                    <a:cubicBezTo>
                      <a:pt x="2821" y="16950"/>
                      <a:pt x="2834" y="16964"/>
                      <a:pt x="2848" y="16964"/>
                    </a:cubicBezTo>
                    <a:cubicBezTo>
                      <a:pt x="2862" y="16964"/>
                      <a:pt x="2875" y="16950"/>
                      <a:pt x="2889" y="16923"/>
                    </a:cubicBezTo>
                    <a:cubicBezTo>
                      <a:pt x="2943" y="16895"/>
                      <a:pt x="2943" y="16868"/>
                      <a:pt x="2889" y="16841"/>
                    </a:cubicBezTo>
                    <a:cubicBezTo>
                      <a:pt x="2889" y="16841"/>
                      <a:pt x="2807" y="16732"/>
                      <a:pt x="2616" y="16459"/>
                    </a:cubicBezTo>
                    <a:cubicBezTo>
                      <a:pt x="2453" y="16187"/>
                      <a:pt x="2262" y="15778"/>
                      <a:pt x="2126" y="15206"/>
                    </a:cubicBezTo>
                    <a:cubicBezTo>
                      <a:pt x="1990" y="14661"/>
                      <a:pt x="1853" y="13953"/>
                      <a:pt x="1744" y="13135"/>
                    </a:cubicBezTo>
                    <a:cubicBezTo>
                      <a:pt x="1636" y="12345"/>
                      <a:pt x="1608" y="11391"/>
                      <a:pt x="1663" y="10410"/>
                    </a:cubicBezTo>
                    <a:cubicBezTo>
                      <a:pt x="1744" y="9402"/>
                      <a:pt x="1908" y="8312"/>
                      <a:pt x="2344" y="7277"/>
                    </a:cubicBezTo>
                    <a:cubicBezTo>
                      <a:pt x="2753" y="6214"/>
                      <a:pt x="3488" y="5179"/>
                      <a:pt x="4442" y="4361"/>
                    </a:cubicBezTo>
                    <a:cubicBezTo>
                      <a:pt x="5396" y="3544"/>
                      <a:pt x="6540" y="2944"/>
                      <a:pt x="7848" y="2699"/>
                    </a:cubicBezTo>
                    <a:cubicBezTo>
                      <a:pt x="8148" y="2617"/>
                      <a:pt x="8529" y="2590"/>
                      <a:pt x="8829" y="2590"/>
                    </a:cubicBezTo>
                    <a:cubicBezTo>
                      <a:pt x="8938" y="2581"/>
                      <a:pt x="9050" y="2578"/>
                      <a:pt x="9163" y="2578"/>
                    </a:cubicBezTo>
                    <a:cubicBezTo>
                      <a:pt x="9389" y="2578"/>
                      <a:pt x="9619" y="2590"/>
                      <a:pt x="9837" y="2590"/>
                    </a:cubicBezTo>
                    <a:lnTo>
                      <a:pt x="10873" y="2590"/>
                    </a:lnTo>
                    <a:cubicBezTo>
                      <a:pt x="11036" y="2590"/>
                      <a:pt x="11200" y="2563"/>
                      <a:pt x="11390" y="2563"/>
                    </a:cubicBezTo>
                    <a:cubicBezTo>
                      <a:pt x="11554" y="2563"/>
                      <a:pt x="11745" y="2536"/>
                      <a:pt x="11935" y="2427"/>
                    </a:cubicBezTo>
                    <a:cubicBezTo>
                      <a:pt x="12262" y="2236"/>
                      <a:pt x="12480" y="1773"/>
                      <a:pt x="12344" y="1391"/>
                    </a:cubicBezTo>
                    <a:cubicBezTo>
                      <a:pt x="12289" y="1310"/>
                      <a:pt x="12235" y="1201"/>
                      <a:pt x="12208" y="1119"/>
                    </a:cubicBezTo>
                    <a:cubicBezTo>
                      <a:pt x="12126" y="1037"/>
                      <a:pt x="12071" y="983"/>
                      <a:pt x="11990" y="928"/>
                    </a:cubicBezTo>
                    <a:cubicBezTo>
                      <a:pt x="11854" y="792"/>
                      <a:pt x="11717" y="683"/>
                      <a:pt x="11554" y="628"/>
                    </a:cubicBezTo>
                    <a:cubicBezTo>
                      <a:pt x="10900" y="301"/>
                      <a:pt x="10246" y="192"/>
                      <a:pt x="9565" y="83"/>
                    </a:cubicBezTo>
                    <a:cubicBezTo>
                      <a:pt x="9188" y="28"/>
                      <a:pt x="8802" y="1"/>
                      <a:pt x="841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22"/>
              <p:cNvSpPr/>
              <p:nvPr/>
            </p:nvSpPr>
            <p:spPr>
              <a:xfrm>
                <a:off x="3650925" y="2952850"/>
                <a:ext cx="49525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7580" extrusionOk="0">
                    <a:moveTo>
                      <a:pt x="7194" y="1"/>
                    </a:moveTo>
                    <a:cubicBezTo>
                      <a:pt x="6649" y="28"/>
                      <a:pt x="5913" y="28"/>
                      <a:pt x="5150" y="164"/>
                    </a:cubicBezTo>
                    <a:cubicBezTo>
                      <a:pt x="4360" y="300"/>
                      <a:pt x="3461" y="518"/>
                      <a:pt x="2589" y="982"/>
                    </a:cubicBezTo>
                    <a:cubicBezTo>
                      <a:pt x="2153" y="1200"/>
                      <a:pt x="1690" y="1499"/>
                      <a:pt x="1336" y="1881"/>
                    </a:cubicBezTo>
                    <a:cubicBezTo>
                      <a:pt x="927" y="2262"/>
                      <a:pt x="573" y="2698"/>
                      <a:pt x="328" y="3243"/>
                    </a:cubicBezTo>
                    <a:cubicBezTo>
                      <a:pt x="110" y="3761"/>
                      <a:pt x="1" y="4388"/>
                      <a:pt x="191" y="4987"/>
                    </a:cubicBezTo>
                    <a:cubicBezTo>
                      <a:pt x="300" y="5260"/>
                      <a:pt x="437" y="5532"/>
                      <a:pt x="573" y="5805"/>
                    </a:cubicBezTo>
                    <a:cubicBezTo>
                      <a:pt x="709" y="6077"/>
                      <a:pt x="873" y="6349"/>
                      <a:pt x="1063" y="6567"/>
                    </a:cubicBezTo>
                    <a:cubicBezTo>
                      <a:pt x="1227" y="6840"/>
                      <a:pt x="1472" y="7085"/>
                      <a:pt x="1744" y="7249"/>
                    </a:cubicBezTo>
                    <a:cubicBezTo>
                      <a:pt x="2017" y="7467"/>
                      <a:pt x="2344" y="7576"/>
                      <a:pt x="2698" y="7576"/>
                    </a:cubicBezTo>
                    <a:cubicBezTo>
                      <a:pt x="2726" y="7578"/>
                      <a:pt x="2754" y="7579"/>
                      <a:pt x="2782" y="7579"/>
                    </a:cubicBezTo>
                    <a:cubicBezTo>
                      <a:pt x="3084" y="7579"/>
                      <a:pt x="3402" y="7446"/>
                      <a:pt x="3652" y="7221"/>
                    </a:cubicBezTo>
                    <a:cubicBezTo>
                      <a:pt x="3788" y="7112"/>
                      <a:pt x="3924" y="6949"/>
                      <a:pt x="3924" y="6704"/>
                    </a:cubicBezTo>
                    <a:cubicBezTo>
                      <a:pt x="3924" y="6486"/>
                      <a:pt x="3788" y="6295"/>
                      <a:pt x="3597" y="6213"/>
                    </a:cubicBezTo>
                    <a:cubicBezTo>
                      <a:pt x="3461" y="6104"/>
                      <a:pt x="3270" y="6077"/>
                      <a:pt x="3107" y="6077"/>
                    </a:cubicBezTo>
                    <a:cubicBezTo>
                      <a:pt x="2916" y="6077"/>
                      <a:pt x="2780" y="6104"/>
                      <a:pt x="2616" y="6104"/>
                    </a:cubicBezTo>
                    <a:cubicBezTo>
                      <a:pt x="2317" y="6104"/>
                      <a:pt x="2017" y="5968"/>
                      <a:pt x="1799" y="5750"/>
                    </a:cubicBezTo>
                    <a:cubicBezTo>
                      <a:pt x="1581" y="5532"/>
                      <a:pt x="1445" y="5260"/>
                      <a:pt x="1390" y="4933"/>
                    </a:cubicBezTo>
                    <a:cubicBezTo>
                      <a:pt x="1336" y="4660"/>
                      <a:pt x="1390" y="4333"/>
                      <a:pt x="1499" y="4061"/>
                    </a:cubicBezTo>
                    <a:cubicBezTo>
                      <a:pt x="1717" y="3488"/>
                      <a:pt x="2153" y="2998"/>
                      <a:pt x="2616" y="2589"/>
                    </a:cubicBezTo>
                    <a:cubicBezTo>
                      <a:pt x="3107" y="2181"/>
                      <a:pt x="3679" y="1881"/>
                      <a:pt x="4251" y="1663"/>
                    </a:cubicBezTo>
                    <a:cubicBezTo>
                      <a:pt x="4998" y="1402"/>
                      <a:pt x="5778" y="1297"/>
                      <a:pt x="6555" y="1297"/>
                    </a:cubicBezTo>
                    <a:cubicBezTo>
                      <a:pt x="6998" y="1297"/>
                      <a:pt x="7440" y="1331"/>
                      <a:pt x="7875" y="1390"/>
                    </a:cubicBezTo>
                    <a:cubicBezTo>
                      <a:pt x="9074" y="1581"/>
                      <a:pt x="10191" y="1908"/>
                      <a:pt x="11172" y="2426"/>
                    </a:cubicBezTo>
                    <a:cubicBezTo>
                      <a:pt x="12153" y="2889"/>
                      <a:pt x="13052" y="3488"/>
                      <a:pt x="13870" y="3979"/>
                    </a:cubicBezTo>
                    <a:cubicBezTo>
                      <a:pt x="14687" y="4524"/>
                      <a:pt x="15423" y="5014"/>
                      <a:pt x="16104" y="5423"/>
                    </a:cubicBezTo>
                    <a:cubicBezTo>
                      <a:pt x="16785" y="5832"/>
                      <a:pt x="17439" y="6132"/>
                      <a:pt x="17984" y="6295"/>
                    </a:cubicBezTo>
                    <a:cubicBezTo>
                      <a:pt x="18371" y="6411"/>
                      <a:pt x="18731" y="6445"/>
                      <a:pt x="19014" y="6445"/>
                    </a:cubicBezTo>
                    <a:cubicBezTo>
                      <a:pt x="19130" y="6445"/>
                      <a:pt x="19233" y="6439"/>
                      <a:pt x="19319" y="6431"/>
                    </a:cubicBezTo>
                    <a:cubicBezTo>
                      <a:pt x="19456" y="6404"/>
                      <a:pt x="19592" y="6404"/>
                      <a:pt x="19646" y="6377"/>
                    </a:cubicBezTo>
                    <a:cubicBezTo>
                      <a:pt x="19728" y="6349"/>
                      <a:pt x="19755" y="6349"/>
                      <a:pt x="19755" y="6349"/>
                    </a:cubicBezTo>
                    <a:cubicBezTo>
                      <a:pt x="19783" y="6295"/>
                      <a:pt x="19783" y="6268"/>
                      <a:pt x="19810" y="6050"/>
                    </a:cubicBezTo>
                    <a:cubicBezTo>
                      <a:pt x="19810" y="6023"/>
                      <a:pt x="19783" y="6023"/>
                      <a:pt x="19755" y="6023"/>
                    </a:cubicBezTo>
                    <a:cubicBezTo>
                      <a:pt x="19755" y="6023"/>
                      <a:pt x="19728" y="6023"/>
                      <a:pt x="19646" y="6050"/>
                    </a:cubicBezTo>
                    <a:cubicBezTo>
                      <a:pt x="19537" y="6104"/>
                      <a:pt x="19456" y="6104"/>
                      <a:pt x="19319" y="6132"/>
                    </a:cubicBezTo>
                    <a:cubicBezTo>
                      <a:pt x="19261" y="6137"/>
                      <a:pt x="19193" y="6141"/>
                      <a:pt x="19118" y="6141"/>
                    </a:cubicBezTo>
                    <a:cubicBezTo>
                      <a:pt x="18844" y="6141"/>
                      <a:pt x="18466" y="6096"/>
                      <a:pt x="18039" y="5968"/>
                    </a:cubicBezTo>
                    <a:cubicBezTo>
                      <a:pt x="17494" y="5777"/>
                      <a:pt x="16922" y="5478"/>
                      <a:pt x="16240" y="5069"/>
                    </a:cubicBezTo>
                    <a:cubicBezTo>
                      <a:pt x="15559" y="4660"/>
                      <a:pt x="14824" y="4197"/>
                      <a:pt x="14006" y="3679"/>
                    </a:cubicBezTo>
                    <a:cubicBezTo>
                      <a:pt x="13189" y="3134"/>
                      <a:pt x="12289" y="2589"/>
                      <a:pt x="11281" y="2099"/>
                    </a:cubicBezTo>
                    <a:cubicBezTo>
                      <a:pt x="10764" y="1881"/>
                      <a:pt x="10219" y="1636"/>
                      <a:pt x="9674" y="1418"/>
                    </a:cubicBezTo>
                    <a:cubicBezTo>
                      <a:pt x="9129" y="1227"/>
                      <a:pt x="8556" y="1009"/>
                      <a:pt x="7930" y="927"/>
                    </a:cubicBezTo>
                    <a:cubicBezTo>
                      <a:pt x="7521" y="854"/>
                      <a:pt x="7100" y="818"/>
                      <a:pt x="6675" y="818"/>
                    </a:cubicBezTo>
                    <a:cubicBezTo>
                      <a:pt x="5826" y="818"/>
                      <a:pt x="4960" y="963"/>
                      <a:pt x="4142" y="1254"/>
                    </a:cubicBezTo>
                    <a:cubicBezTo>
                      <a:pt x="3543" y="1499"/>
                      <a:pt x="2971" y="1826"/>
                      <a:pt x="2453" y="2235"/>
                    </a:cubicBezTo>
                    <a:cubicBezTo>
                      <a:pt x="1935" y="2698"/>
                      <a:pt x="1499" y="3189"/>
                      <a:pt x="1254" y="3843"/>
                    </a:cubicBezTo>
                    <a:cubicBezTo>
                      <a:pt x="1145" y="4197"/>
                      <a:pt x="1091" y="4524"/>
                      <a:pt x="1145" y="4878"/>
                    </a:cubicBezTo>
                    <a:cubicBezTo>
                      <a:pt x="1227" y="5178"/>
                      <a:pt x="1390" y="5505"/>
                      <a:pt x="1635" y="5750"/>
                    </a:cubicBezTo>
                    <a:cubicBezTo>
                      <a:pt x="1881" y="5995"/>
                      <a:pt x="2208" y="6159"/>
                      <a:pt x="2562" y="6159"/>
                    </a:cubicBezTo>
                    <a:cubicBezTo>
                      <a:pt x="2637" y="6159"/>
                      <a:pt x="2713" y="6157"/>
                      <a:pt x="2790" y="6157"/>
                    </a:cubicBezTo>
                    <a:cubicBezTo>
                      <a:pt x="3018" y="6157"/>
                      <a:pt x="3243" y="6172"/>
                      <a:pt x="3407" y="6295"/>
                    </a:cubicBezTo>
                    <a:cubicBezTo>
                      <a:pt x="3516" y="6377"/>
                      <a:pt x="3570" y="6458"/>
                      <a:pt x="3570" y="6567"/>
                    </a:cubicBezTo>
                    <a:cubicBezTo>
                      <a:pt x="3570" y="6676"/>
                      <a:pt x="3516" y="6785"/>
                      <a:pt x="3407" y="6867"/>
                    </a:cubicBezTo>
                    <a:cubicBezTo>
                      <a:pt x="3243" y="7058"/>
                      <a:pt x="2916" y="7140"/>
                      <a:pt x="2644" y="7140"/>
                    </a:cubicBezTo>
                    <a:cubicBezTo>
                      <a:pt x="2344" y="7140"/>
                      <a:pt x="2071" y="7085"/>
                      <a:pt x="1826" y="6922"/>
                    </a:cubicBezTo>
                    <a:cubicBezTo>
                      <a:pt x="1608" y="6785"/>
                      <a:pt x="1390" y="6567"/>
                      <a:pt x="1227" y="6322"/>
                    </a:cubicBezTo>
                    <a:cubicBezTo>
                      <a:pt x="1063" y="6104"/>
                      <a:pt x="873" y="5859"/>
                      <a:pt x="736" y="5587"/>
                    </a:cubicBezTo>
                    <a:cubicBezTo>
                      <a:pt x="600" y="5341"/>
                      <a:pt x="464" y="5069"/>
                      <a:pt x="409" y="4796"/>
                    </a:cubicBezTo>
                    <a:cubicBezTo>
                      <a:pt x="246" y="4251"/>
                      <a:pt x="300" y="3679"/>
                      <a:pt x="518" y="3189"/>
                    </a:cubicBezTo>
                    <a:cubicBezTo>
                      <a:pt x="954" y="2208"/>
                      <a:pt x="1881" y="1608"/>
                      <a:pt x="2698" y="1145"/>
                    </a:cubicBezTo>
                    <a:cubicBezTo>
                      <a:pt x="3516" y="709"/>
                      <a:pt x="4360" y="464"/>
                      <a:pt x="5150" y="328"/>
                    </a:cubicBezTo>
                    <a:cubicBezTo>
                      <a:pt x="5886" y="191"/>
                      <a:pt x="6567" y="164"/>
                      <a:pt x="7140" y="137"/>
                    </a:cubicBezTo>
                    <a:cubicBezTo>
                      <a:pt x="7739" y="110"/>
                      <a:pt x="8175" y="110"/>
                      <a:pt x="8475" y="110"/>
                    </a:cubicBezTo>
                    <a:lnTo>
                      <a:pt x="8693" y="110"/>
                    </a:lnTo>
                    <a:cubicBezTo>
                      <a:pt x="8725" y="110"/>
                      <a:pt x="8752" y="106"/>
                      <a:pt x="8774" y="100"/>
                    </a:cubicBezTo>
                    <a:lnTo>
                      <a:pt x="8774" y="100"/>
                    </a:lnTo>
                    <a:lnTo>
                      <a:pt x="8774" y="110"/>
                    </a:lnTo>
                    <a:cubicBezTo>
                      <a:pt x="8774" y="137"/>
                      <a:pt x="8774" y="137"/>
                      <a:pt x="8829" y="164"/>
                    </a:cubicBezTo>
                    <a:cubicBezTo>
                      <a:pt x="8838" y="173"/>
                      <a:pt x="8847" y="176"/>
                      <a:pt x="8855" y="176"/>
                    </a:cubicBezTo>
                    <a:cubicBezTo>
                      <a:pt x="8871" y="176"/>
                      <a:pt x="8883" y="164"/>
                      <a:pt x="8883" y="164"/>
                    </a:cubicBezTo>
                    <a:cubicBezTo>
                      <a:pt x="8883" y="137"/>
                      <a:pt x="8911" y="137"/>
                      <a:pt x="8911" y="110"/>
                    </a:cubicBezTo>
                    <a:cubicBezTo>
                      <a:pt x="8911" y="110"/>
                      <a:pt x="8965" y="82"/>
                      <a:pt x="8911" y="28"/>
                    </a:cubicBezTo>
                    <a:lnTo>
                      <a:pt x="8883" y="1"/>
                    </a:lnTo>
                    <a:cubicBezTo>
                      <a:pt x="8876" y="1"/>
                      <a:pt x="8869" y="1"/>
                      <a:pt x="8862" y="1"/>
                    </a:cubicBezTo>
                    <a:lnTo>
                      <a:pt x="8862" y="1"/>
                    </a:lnTo>
                    <a:cubicBezTo>
                      <a:pt x="8860" y="1"/>
                      <a:pt x="8858" y="1"/>
                      <a:pt x="8856" y="1"/>
                    </a:cubicBezTo>
                    <a:cubicBezTo>
                      <a:pt x="8853" y="1"/>
                      <a:pt x="8849" y="1"/>
                      <a:pt x="8845" y="2"/>
                    </a:cubicBezTo>
                    <a:lnTo>
                      <a:pt x="8845" y="2"/>
                    </a:lnTo>
                    <a:cubicBezTo>
                      <a:pt x="8767" y="7"/>
                      <a:pt x="8744" y="28"/>
                      <a:pt x="8720" y="28"/>
                    </a:cubicBezTo>
                    <a:lnTo>
                      <a:pt x="8502" y="28"/>
                    </a:lnTo>
                    <a:cubicBezTo>
                      <a:pt x="8202" y="28"/>
                      <a:pt x="7766" y="1"/>
                      <a:pt x="719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22"/>
              <p:cNvSpPr/>
              <p:nvPr/>
            </p:nvSpPr>
            <p:spPr>
              <a:xfrm>
                <a:off x="3392075" y="3064750"/>
                <a:ext cx="143750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5750" h="7732" extrusionOk="0">
                    <a:moveTo>
                      <a:pt x="4786" y="0"/>
                    </a:moveTo>
                    <a:cubicBezTo>
                      <a:pt x="4769" y="0"/>
                      <a:pt x="4755" y="7"/>
                      <a:pt x="4742" y="21"/>
                    </a:cubicBezTo>
                    <a:cubicBezTo>
                      <a:pt x="4742" y="21"/>
                      <a:pt x="4605" y="157"/>
                      <a:pt x="4333" y="402"/>
                    </a:cubicBezTo>
                    <a:cubicBezTo>
                      <a:pt x="4197" y="538"/>
                      <a:pt x="4060" y="675"/>
                      <a:pt x="3897" y="865"/>
                    </a:cubicBezTo>
                    <a:cubicBezTo>
                      <a:pt x="3706" y="1083"/>
                      <a:pt x="3570" y="1329"/>
                      <a:pt x="3488" y="1628"/>
                    </a:cubicBezTo>
                    <a:cubicBezTo>
                      <a:pt x="3379" y="1928"/>
                      <a:pt x="3352" y="2282"/>
                      <a:pt x="3406" y="2636"/>
                    </a:cubicBezTo>
                    <a:cubicBezTo>
                      <a:pt x="3434" y="2827"/>
                      <a:pt x="3515" y="2991"/>
                      <a:pt x="3624" y="3154"/>
                    </a:cubicBezTo>
                    <a:cubicBezTo>
                      <a:pt x="3706" y="3318"/>
                      <a:pt x="3842" y="3454"/>
                      <a:pt x="4033" y="3590"/>
                    </a:cubicBezTo>
                    <a:cubicBezTo>
                      <a:pt x="4199" y="3709"/>
                      <a:pt x="4407" y="3786"/>
                      <a:pt x="4583" y="3786"/>
                    </a:cubicBezTo>
                    <a:cubicBezTo>
                      <a:pt x="4610" y="3786"/>
                      <a:pt x="4635" y="3784"/>
                      <a:pt x="4660" y="3781"/>
                    </a:cubicBezTo>
                    <a:cubicBezTo>
                      <a:pt x="4819" y="3741"/>
                      <a:pt x="4964" y="3716"/>
                      <a:pt x="5084" y="3716"/>
                    </a:cubicBezTo>
                    <a:cubicBezTo>
                      <a:pt x="5128" y="3716"/>
                      <a:pt x="5168" y="3719"/>
                      <a:pt x="5205" y="3726"/>
                    </a:cubicBezTo>
                    <a:cubicBezTo>
                      <a:pt x="5341" y="3781"/>
                      <a:pt x="5477" y="3863"/>
                      <a:pt x="5450" y="3999"/>
                    </a:cubicBezTo>
                    <a:cubicBezTo>
                      <a:pt x="5450" y="4108"/>
                      <a:pt x="5286" y="4217"/>
                      <a:pt x="5123" y="4271"/>
                    </a:cubicBezTo>
                    <a:cubicBezTo>
                      <a:pt x="4932" y="4353"/>
                      <a:pt x="4742" y="4380"/>
                      <a:pt x="4524" y="4408"/>
                    </a:cubicBezTo>
                    <a:cubicBezTo>
                      <a:pt x="4333" y="4462"/>
                      <a:pt x="4115" y="4462"/>
                      <a:pt x="3924" y="4489"/>
                    </a:cubicBezTo>
                    <a:cubicBezTo>
                      <a:pt x="3515" y="4544"/>
                      <a:pt x="3134" y="4735"/>
                      <a:pt x="2807" y="4871"/>
                    </a:cubicBezTo>
                    <a:cubicBezTo>
                      <a:pt x="2453" y="5007"/>
                      <a:pt x="2153" y="5198"/>
                      <a:pt x="1853" y="5361"/>
                    </a:cubicBezTo>
                    <a:cubicBezTo>
                      <a:pt x="1526" y="5579"/>
                      <a:pt x="1227" y="5715"/>
                      <a:pt x="981" y="5906"/>
                    </a:cubicBezTo>
                    <a:cubicBezTo>
                      <a:pt x="518" y="6315"/>
                      <a:pt x="218" y="6724"/>
                      <a:pt x="82" y="7105"/>
                    </a:cubicBezTo>
                    <a:cubicBezTo>
                      <a:pt x="28" y="7269"/>
                      <a:pt x="0" y="7405"/>
                      <a:pt x="0" y="7514"/>
                    </a:cubicBezTo>
                    <a:lnTo>
                      <a:pt x="0" y="7650"/>
                    </a:lnTo>
                    <a:cubicBezTo>
                      <a:pt x="0" y="7677"/>
                      <a:pt x="28" y="7732"/>
                      <a:pt x="82" y="7732"/>
                    </a:cubicBezTo>
                    <a:cubicBezTo>
                      <a:pt x="109" y="7732"/>
                      <a:pt x="137" y="7677"/>
                      <a:pt x="137" y="7650"/>
                    </a:cubicBezTo>
                    <a:cubicBezTo>
                      <a:pt x="137" y="7650"/>
                      <a:pt x="164" y="7623"/>
                      <a:pt x="164" y="7514"/>
                    </a:cubicBezTo>
                    <a:cubicBezTo>
                      <a:pt x="218" y="7405"/>
                      <a:pt x="246" y="7269"/>
                      <a:pt x="300" y="7132"/>
                    </a:cubicBezTo>
                    <a:cubicBezTo>
                      <a:pt x="436" y="6833"/>
                      <a:pt x="763" y="6451"/>
                      <a:pt x="1227" y="6124"/>
                    </a:cubicBezTo>
                    <a:cubicBezTo>
                      <a:pt x="1472" y="5961"/>
                      <a:pt x="1662" y="5715"/>
                      <a:pt x="1989" y="5552"/>
                    </a:cubicBezTo>
                    <a:cubicBezTo>
                      <a:pt x="2262" y="5361"/>
                      <a:pt x="2589" y="5198"/>
                      <a:pt x="2943" y="5062"/>
                    </a:cubicBezTo>
                    <a:cubicBezTo>
                      <a:pt x="3270" y="4925"/>
                      <a:pt x="3652" y="4871"/>
                      <a:pt x="4033" y="4735"/>
                    </a:cubicBezTo>
                    <a:cubicBezTo>
                      <a:pt x="4224" y="4653"/>
                      <a:pt x="4387" y="4598"/>
                      <a:pt x="4605" y="4544"/>
                    </a:cubicBezTo>
                    <a:cubicBezTo>
                      <a:pt x="4796" y="4517"/>
                      <a:pt x="5014" y="4517"/>
                      <a:pt x="5205" y="4489"/>
                    </a:cubicBezTo>
                    <a:cubicBezTo>
                      <a:pt x="5314" y="4462"/>
                      <a:pt x="5423" y="4408"/>
                      <a:pt x="5532" y="4353"/>
                    </a:cubicBezTo>
                    <a:cubicBezTo>
                      <a:pt x="5613" y="4271"/>
                      <a:pt x="5722" y="4190"/>
                      <a:pt x="5750" y="3999"/>
                    </a:cubicBezTo>
                    <a:lnTo>
                      <a:pt x="5750" y="3917"/>
                    </a:lnTo>
                    <a:cubicBezTo>
                      <a:pt x="5722" y="3863"/>
                      <a:pt x="5722" y="3835"/>
                      <a:pt x="5722" y="3808"/>
                    </a:cubicBezTo>
                    <a:cubicBezTo>
                      <a:pt x="5695" y="3726"/>
                      <a:pt x="5641" y="3672"/>
                      <a:pt x="5613" y="3645"/>
                    </a:cubicBezTo>
                    <a:cubicBezTo>
                      <a:pt x="5559" y="3536"/>
                      <a:pt x="5423" y="3454"/>
                      <a:pt x="5314" y="3427"/>
                    </a:cubicBezTo>
                    <a:cubicBezTo>
                      <a:pt x="5191" y="3399"/>
                      <a:pt x="5082" y="3393"/>
                      <a:pt x="4980" y="3393"/>
                    </a:cubicBezTo>
                    <a:cubicBezTo>
                      <a:pt x="4878" y="3393"/>
                      <a:pt x="4782" y="3399"/>
                      <a:pt x="4687" y="3399"/>
                    </a:cubicBezTo>
                    <a:cubicBezTo>
                      <a:pt x="4524" y="3399"/>
                      <a:pt x="4360" y="3372"/>
                      <a:pt x="4224" y="3290"/>
                    </a:cubicBezTo>
                    <a:cubicBezTo>
                      <a:pt x="4060" y="3236"/>
                      <a:pt x="3924" y="3127"/>
                      <a:pt x="3815" y="2991"/>
                    </a:cubicBezTo>
                    <a:cubicBezTo>
                      <a:pt x="3706" y="2854"/>
                      <a:pt x="3652" y="2718"/>
                      <a:pt x="3597" y="2555"/>
                    </a:cubicBezTo>
                    <a:cubicBezTo>
                      <a:pt x="3543" y="2200"/>
                      <a:pt x="3597" y="1901"/>
                      <a:pt x="3706" y="1628"/>
                    </a:cubicBezTo>
                    <a:cubicBezTo>
                      <a:pt x="3924" y="1111"/>
                      <a:pt x="4251" y="729"/>
                      <a:pt x="4496" y="457"/>
                    </a:cubicBezTo>
                    <a:cubicBezTo>
                      <a:pt x="4742" y="184"/>
                      <a:pt x="4878" y="48"/>
                      <a:pt x="4878" y="48"/>
                    </a:cubicBezTo>
                    <a:cubicBezTo>
                      <a:pt x="4905" y="48"/>
                      <a:pt x="4905" y="21"/>
                      <a:pt x="4850" y="21"/>
                    </a:cubicBezTo>
                    <a:cubicBezTo>
                      <a:pt x="4823" y="7"/>
                      <a:pt x="4803" y="0"/>
                      <a:pt x="47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22"/>
              <p:cNvSpPr/>
              <p:nvPr/>
            </p:nvSpPr>
            <p:spPr>
              <a:xfrm>
                <a:off x="3511275" y="3361900"/>
                <a:ext cx="124700" cy="201775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8071" extrusionOk="0">
                    <a:moveTo>
                      <a:pt x="3310" y="1"/>
                    </a:moveTo>
                    <a:cubicBezTo>
                      <a:pt x="3088" y="1"/>
                      <a:pt x="2844" y="30"/>
                      <a:pt x="2562" y="124"/>
                    </a:cubicBezTo>
                    <a:cubicBezTo>
                      <a:pt x="2453" y="151"/>
                      <a:pt x="2344" y="233"/>
                      <a:pt x="2235" y="260"/>
                    </a:cubicBezTo>
                    <a:cubicBezTo>
                      <a:pt x="2153" y="314"/>
                      <a:pt x="2044" y="369"/>
                      <a:pt x="1935" y="423"/>
                    </a:cubicBezTo>
                    <a:cubicBezTo>
                      <a:pt x="1745" y="560"/>
                      <a:pt x="1527" y="723"/>
                      <a:pt x="1363" y="914"/>
                    </a:cubicBezTo>
                    <a:cubicBezTo>
                      <a:pt x="1009" y="1241"/>
                      <a:pt x="791" y="1759"/>
                      <a:pt x="546" y="2276"/>
                    </a:cubicBezTo>
                    <a:cubicBezTo>
                      <a:pt x="355" y="2767"/>
                      <a:pt x="164" y="3366"/>
                      <a:pt x="82" y="3966"/>
                    </a:cubicBezTo>
                    <a:cubicBezTo>
                      <a:pt x="28" y="4265"/>
                      <a:pt x="1" y="4620"/>
                      <a:pt x="1" y="4919"/>
                    </a:cubicBezTo>
                    <a:cubicBezTo>
                      <a:pt x="1" y="5219"/>
                      <a:pt x="28" y="5573"/>
                      <a:pt x="110" y="5873"/>
                    </a:cubicBezTo>
                    <a:cubicBezTo>
                      <a:pt x="273" y="6500"/>
                      <a:pt x="491" y="7154"/>
                      <a:pt x="818" y="7726"/>
                    </a:cubicBezTo>
                    <a:cubicBezTo>
                      <a:pt x="927" y="7862"/>
                      <a:pt x="1063" y="7998"/>
                      <a:pt x="1254" y="8053"/>
                    </a:cubicBezTo>
                    <a:cubicBezTo>
                      <a:pt x="1302" y="8065"/>
                      <a:pt x="1351" y="8070"/>
                      <a:pt x="1400" y="8070"/>
                    </a:cubicBezTo>
                    <a:cubicBezTo>
                      <a:pt x="1574" y="8070"/>
                      <a:pt x="1747" y="8002"/>
                      <a:pt x="1854" y="7917"/>
                    </a:cubicBezTo>
                    <a:cubicBezTo>
                      <a:pt x="1990" y="7835"/>
                      <a:pt x="2126" y="7644"/>
                      <a:pt x="2181" y="7508"/>
                    </a:cubicBezTo>
                    <a:cubicBezTo>
                      <a:pt x="2262" y="7372"/>
                      <a:pt x="2317" y="7208"/>
                      <a:pt x="2399" y="7072"/>
                    </a:cubicBezTo>
                    <a:cubicBezTo>
                      <a:pt x="2589" y="6500"/>
                      <a:pt x="3216" y="6255"/>
                      <a:pt x="3761" y="6118"/>
                    </a:cubicBezTo>
                    <a:cubicBezTo>
                      <a:pt x="4033" y="6009"/>
                      <a:pt x="4333" y="6009"/>
                      <a:pt x="4633" y="5846"/>
                    </a:cubicBezTo>
                    <a:cubicBezTo>
                      <a:pt x="4769" y="5764"/>
                      <a:pt x="4905" y="5628"/>
                      <a:pt x="4933" y="5464"/>
                    </a:cubicBezTo>
                    <a:cubicBezTo>
                      <a:pt x="4987" y="5301"/>
                      <a:pt x="4987" y="5137"/>
                      <a:pt x="4933" y="5001"/>
                    </a:cubicBezTo>
                    <a:cubicBezTo>
                      <a:pt x="4769" y="4402"/>
                      <a:pt x="4469" y="4020"/>
                      <a:pt x="4251" y="3557"/>
                    </a:cubicBezTo>
                    <a:cubicBezTo>
                      <a:pt x="4061" y="3148"/>
                      <a:pt x="4033" y="2712"/>
                      <a:pt x="4061" y="2331"/>
                    </a:cubicBezTo>
                    <a:cubicBezTo>
                      <a:pt x="4088" y="1977"/>
                      <a:pt x="4251" y="1650"/>
                      <a:pt x="4388" y="1432"/>
                    </a:cubicBezTo>
                    <a:cubicBezTo>
                      <a:pt x="4524" y="1186"/>
                      <a:pt x="4606" y="941"/>
                      <a:pt x="4606" y="778"/>
                    </a:cubicBezTo>
                    <a:cubicBezTo>
                      <a:pt x="4606" y="669"/>
                      <a:pt x="4578" y="614"/>
                      <a:pt x="4578" y="560"/>
                    </a:cubicBezTo>
                    <a:cubicBezTo>
                      <a:pt x="4524" y="532"/>
                      <a:pt x="4524" y="505"/>
                      <a:pt x="4524" y="505"/>
                    </a:cubicBezTo>
                    <a:cubicBezTo>
                      <a:pt x="4515" y="496"/>
                      <a:pt x="4506" y="490"/>
                      <a:pt x="4493" y="490"/>
                    </a:cubicBezTo>
                    <a:cubicBezTo>
                      <a:pt x="4466" y="490"/>
                      <a:pt x="4424" y="514"/>
                      <a:pt x="4333" y="587"/>
                    </a:cubicBezTo>
                    <a:lnTo>
                      <a:pt x="4279" y="641"/>
                    </a:lnTo>
                    <a:cubicBezTo>
                      <a:pt x="4279" y="641"/>
                      <a:pt x="4333" y="696"/>
                      <a:pt x="4333" y="832"/>
                    </a:cubicBezTo>
                    <a:cubicBezTo>
                      <a:pt x="4333" y="968"/>
                      <a:pt x="4224" y="1186"/>
                      <a:pt x="4088" y="1404"/>
                    </a:cubicBezTo>
                    <a:cubicBezTo>
                      <a:pt x="3952" y="1650"/>
                      <a:pt x="3788" y="2004"/>
                      <a:pt x="3706" y="2413"/>
                    </a:cubicBezTo>
                    <a:cubicBezTo>
                      <a:pt x="3652" y="2821"/>
                      <a:pt x="3706" y="3312"/>
                      <a:pt x="3952" y="3775"/>
                    </a:cubicBezTo>
                    <a:cubicBezTo>
                      <a:pt x="4197" y="4211"/>
                      <a:pt x="4524" y="4620"/>
                      <a:pt x="4660" y="5137"/>
                    </a:cubicBezTo>
                    <a:cubicBezTo>
                      <a:pt x="4687" y="5274"/>
                      <a:pt x="4687" y="5410"/>
                      <a:pt x="4660" y="5492"/>
                    </a:cubicBezTo>
                    <a:cubicBezTo>
                      <a:pt x="4633" y="5601"/>
                      <a:pt x="4524" y="5710"/>
                      <a:pt x="4415" y="5737"/>
                    </a:cubicBezTo>
                    <a:cubicBezTo>
                      <a:pt x="4197" y="5846"/>
                      <a:pt x="3870" y="5819"/>
                      <a:pt x="3570" y="5873"/>
                    </a:cubicBezTo>
                    <a:cubicBezTo>
                      <a:pt x="3271" y="5900"/>
                      <a:pt x="2916" y="6009"/>
                      <a:pt x="2644" y="6227"/>
                    </a:cubicBezTo>
                    <a:cubicBezTo>
                      <a:pt x="2508" y="6282"/>
                      <a:pt x="2371" y="6418"/>
                      <a:pt x="2290" y="6554"/>
                    </a:cubicBezTo>
                    <a:cubicBezTo>
                      <a:pt x="2181" y="6690"/>
                      <a:pt x="2099" y="6854"/>
                      <a:pt x="2044" y="6990"/>
                    </a:cubicBezTo>
                    <a:cubicBezTo>
                      <a:pt x="1935" y="7317"/>
                      <a:pt x="1826" y="7590"/>
                      <a:pt x="1608" y="7753"/>
                    </a:cubicBezTo>
                    <a:cubicBezTo>
                      <a:pt x="1525" y="7836"/>
                      <a:pt x="1426" y="7872"/>
                      <a:pt x="1335" y="7872"/>
                    </a:cubicBezTo>
                    <a:cubicBezTo>
                      <a:pt x="1307" y="7872"/>
                      <a:pt x="1280" y="7869"/>
                      <a:pt x="1254" y="7862"/>
                    </a:cubicBezTo>
                    <a:cubicBezTo>
                      <a:pt x="1145" y="7808"/>
                      <a:pt x="1063" y="7726"/>
                      <a:pt x="954" y="7617"/>
                    </a:cubicBezTo>
                    <a:cubicBezTo>
                      <a:pt x="600" y="7099"/>
                      <a:pt x="328" y="6500"/>
                      <a:pt x="300" y="5873"/>
                    </a:cubicBezTo>
                    <a:cubicBezTo>
                      <a:pt x="246" y="5219"/>
                      <a:pt x="191" y="4620"/>
                      <a:pt x="273" y="4047"/>
                    </a:cubicBezTo>
                    <a:cubicBezTo>
                      <a:pt x="328" y="3421"/>
                      <a:pt x="518" y="2876"/>
                      <a:pt x="709" y="2358"/>
                    </a:cubicBezTo>
                    <a:cubicBezTo>
                      <a:pt x="927" y="1868"/>
                      <a:pt x="1254" y="1459"/>
                      <a:pt x="1554" y="1105"/>
                    </a:cubicBezTo>
                    <a:cubicBezTo>
                      <a:pt x="1745" y="941"/>
                      <a:pt x="1908" y="778"/>
                      <a:pt x="2072" y="669"/>
                    </a:cubicBezTo>
                    <a:cubicBezTo>
                      <a:pt x="2181" y="587"/>
                      <a:pt x="2290" y="532"/>
                      <a:pt x="2344" y="505"/>
                    </a:cubicBezTo>
                    <a:cubicBezTo>
                      <a:pt x="2453" y="451"/>
                      <a:pt x="2508" y="423"/>
                      <a:pt x="2617" y="396"/>
                    </a:cubicBezTo>
                    <a:cubicBezTo>
                      <a:pt x="2971" y="260"/>
                      <a:pt x="3298" y="233"/>
                      <a:pt x="3570" y="233"/>
                    </a:cubicBezTo>
                    <a:cubicBezTo>
                      <a:pt x="3843" y="260"/>
                      <a:pt x="4061" y="287"/>
                      <a:pt x="4197" y="369"/>
                    </a:cubicBezTo>
                    <a:lnTo>
                      <a:pt x="4388" y="451"/>
                    </a:lnTo>
                    <a:cubicBezTo>
                      <a:pt x="4388" y="451"/>
                      <a:pt x="4415" y="451"/>
                      <a:pt x="4469" y="423"/>
                    </a:cubicBezTo>
                    <a:cubicBezTo>
                      <a:pt x="4497" y="396"/>
                      <a:pt x="4497" y="369"/>
                      <a:pt x="4469" y="314"/>
                    </a:cubicBezTo>
                    <a:lnTo>
                      <a:pt x="4251" y="233"/>
                    </a:lnTo>
                    <a:cubicBezTo>
                      <a:pt x="4115" y="151"/>
                      <a:pt x="3924" y="42"/>
                      <a:pt x="3597" y="15"/>
                    </a:cubicBezTo>
                    <a:cubicBezTo>
                      <a:pt x="3505" y="6"/>
                      <a:pt x="3410" y="1"/>
                      <a:pt x="331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9" name="Google Shape;1829;p22"/>
              <p:cNvSpPr/>
              <p:nvPr/>
            </p:nvSpPr>
            <p:spPr>
              <a:xfrm>
                <a:off x="3923400" y="3380650"/>
                <a:ext cx="295675" cy="146825"/>
              </a:xfrm>
              <a:custGeom>
                <a:avLst/>
                <a:gdLst/>
                <a:ahLst/>
                <a:cxnLst/>
                <a:rect l="l" t="t" r="r" b="b"/>
                <a:pathLst>
                  <a:path w="11827" h="5873" extrusionOk="0">
                    <a:moveTo>
                      <a:pt x="1295" y="0"/>
                    </a:moveTo>
                    <a:cubicBezTo>
                      <a:pt x="1143" y="0"/>
                      <a:pt x="991" y="26"/>
                      <a:pt x="845" y="82"/>
                    </a:cubicBezTo>
                    <a:cubicBezTo>
                      <a:pt x="655" y="164"/>
                      <a:pt x="410" y="327"/>
                      <a:pt x="273" y="545"/>
                    </a:cubicBezTo>
                    <a:cubicBezTo>
                      <a:pt x="110" y="763"/>
                      <a:pt x="83" y="1009"/>
                      <a:pt x="28" y="1254"/>
                    </a:cubicBezTo>
                    <a:cubicBezTo>
                      <a:pt x="1" y="2208"/>
                      <a:pt x="355" y="3107"/>
                      <a:pt x="818" y="3897"/>
                    </a:cubicBezTo>
                    <a:cubicBezTo>
                      <a:pt x="1091" y="4278"/>
                      <a:pt x="1445" y="4633"/>
                      <a:pt x="1772" y="4905"/>
                    </a:cubicBezTo>
                    <a:cubicBezTo>
                      <a:pt x="2126" y="5150"/>
                      <a:pt x="2480" y="5450"/>
                      <a:pt x="2889" y="5614"/>
                    </a:cubicBezTo>
                    <a:cubicBezTo>
                      <a:pt x="3398" y="5817"/>
                      <a:pt x="3938" y="5873"/>
                      <a:pt x="4464" y="5873"/>
                    </a:cubicBezTo>
                    <a:cubicBezTo>
                      <a:pt x="4783" y="5873"/>
                      <a:pt x="5097" y="5852"/>
                      <a:pt x="5396" y="5832"/>
                    </a:cubicBezTo>
                    <a:cubicBezTo>
                      <a:pt x="5805" y="5804"/>
                      <a:pt x="6159" y="5777"/>
                      <a:pt x="6540" y="5750"/>
                    </a:cubicBezTo>
                    <a:cubicBezTo>
                      <a:pt x="6922" y="5695"/>
                      <a:pt x="7249" y="5641"/>
                      <a:pt x="7603" y="5532"/>
                    </a:cubicBezTo>
                    <a:cubicBezTo>
                      <a:pt x="8284" y="5368"/>
                      <a:pt x="8884" y="5069"/>
                      <a:pt x="9374" y="4796"/>
                    </a:cubicBezTo>
                    <a:cubicBezTo>
                      <a:pt x="9892" y="4524"/>
                      <a:pt x="10246" y="4251"/>
                      <a:pt x="10600" y="4006"/>
                    </a:cubicBezTo>
                    <a:cubicBezTo>
                      <a:pt x="11254" y="3543"/>
                      <a:pt x="11608" y="3270"/>
                      <a:pt x="11608" y="3270"/>
                    </a:cubicBezTo>
                    <a:cubicBezTo>
                      <a:pt x="11608" y="3216"/>
                      <a:pt x="11663" y="3188"/>
                      <a:pt x="11608" y="3161"/>
                    </a:cubicBezTo>
                    <a:cubicBezTo>
                      <a:pt x="11589" y="3121"/>
                      <a:pt x="11569" y="3096"/>
                      <a:pt x="11549" y="3096"/>
                    </a:cubicBezTo>
                    <a:cubicBezTo>
                      <a:pt x="11541" y="3096"/>
                      <a:pt x="11534" y="3099"/>
                      <a:pt x="11527" y="3107"/>
                    </a:cubicBezTo>
                    <a:cubicBezTo>
                      <a:pt x="11527" y="3107"/>
                      <a:pt x="11145" y="3406"/>
                      <a:pt x="10464" y="3788"/>
                    </a:cubicBezTo>
                    <a:cubicBezTo>
                      <a:pt x="10110" y="4033"/>
                      <a:pt x="9701" y="4278"/>
                      <a:pt x="9238" y="4551"/>
                    </a:cubicBezTo>
                    <a:cubicBezTo>
                      <a:pt x="8747" y="4823"/>
                      <a:pt x="8175" y="5069"/>
                      <a:pt x="7521" y="5232"/>
                    </a:cubicBezTo>
                    <a:cubicBezTo>
                      <a:pt x="7222" y="5341"/>
                      <a:pt x="6840" y="5450"/>
                      <a:pt x="6513" y="5505"/>
                    </a:cubicBezTo>
                    <a:cubicBezTo>
                      <a:pt x="6159" y="5586"/>
                      <a:pt x="5750" y="5614"/>
                      <a:pt x="5396" y="5641"/>
                    </a:cubicBezTo>
                    <a:cubicBezTo>
                      <a:pt x="5177" y="5648"/>
                      <a:pt x="4953" y="5656"/>
                      <a:pt x="4729" y="5656"/>
                    </a:cubicBezTo>
                    <a:cubicBezTo>
                      <a:pt x="4143" y="5656"/>
                      <a:pt x="3549" y="5605"/>
                      <a:pt x="2998" y="5368"/>
                    </a:cubicBezTo>
                    <a:cubicBezTo>
                      <a:pt x="2617" y="5205"/>
                      <a:pt x="2290" y="4960"/>
                      <a:pt x="1935" y="4687"/>
                    </a:cubicBezTo>
                    <a:cubicBezTo>
                      <a:pt x="1608" y="4415"/>
                      <a:pt x="1309" y="4115"/>
                      <a:pt x="1036" y="3761"/>
                    </a:cubicBezTo>
                    <a:cubicBezTo>
                      <a:pt x="437" y="3079"/>
                      <a:pt x="164" y="2153"/>
                      <a:pt x="246" y="1281"/>
                    </a:cubicBezTo>
                    <a:cubicBezTo>
                      <a:pt x="273" y="872"/>
                      <a:pt x="546" y="491"/>
                      <a:pt x="927" y="355"/>
                    </a:cubicBezTo>
                    <a:cubicBezTo>
                      <a:pt x="1040" y="306"/>
                      <a:pt x="1161" y="284"/>
                      <a:pt x="1281" y="284"/>
                    </a:cubicBezTo>
                    <a:cubicBezTo>
                      <a:pt x="1567" y="284"/>
                      <a:pt x="1853" y="408"/>
                      <a:pt x="2044" y="600"/>
                    </a:cubicBezTo>
                    <a:cubicBezTo>
                      <a:pt x="2344" y="872"/>
                      <a:pt x="2426" y="1308"/>
                      <a:pt x="2562" y="1744"/>
                    </a:cubicBezTo>
                    <a:cubicBezTo>
                      <a:pt x="2698" y="2208"/>
                      <a:pt x="2998" y="2616"/>
                      <a:pt x="3352" y="2889"/>
                    </a:cubicBezTo>
                    <a:cubicBezTo>
                      <a:pt x="4034" y="3461"/>
                      <a:pt x="4851" y="3733"/>
                      <a:pt x="5614" y="3951"/>
                    </a:cubicBezTo>
                    <a:cubicBezTo>
                      <a:pt x="6165" y="4065"/>
                      <a:pt x="6716" y="4113"/>
                      <a:pt x="7230" y="4113"/>
                    </a:cubicBezTo>
                    <a:cubicBezTo>
                      <a:pt x="7453" y="4113"/>
                      <a:pt x="7669" y="4104"/>
                      <a:pt x="7875" y="4088"/>
                    </a:cubicBezTo>
                    <a:cubicBezTo>
                      <a:pt x="8557" y="4006"/>
                      <a:pt x="9211" y="3842"/>
                      <a:pt x="9701" y="3624"/>
                    </a:cubicBezTo>
                    <a:cubicBezTo>
                      <a:pt x="10219" y="3434"/>
                      <a:pt x="10655" y="3161"/>
                      <a:pt x="10982" y="2889"/>
                    </a:cubicBezTo>
                    <a:cubicBezTo>
                      <a:pt x="11309" y="2616"/>
                      <a:pt x="11472" y="2344"/>
                      <a:pt x="11608" y="2180"/>
                    </a:cubicBezTo>
                    <a:cubicBezTo>
                      <a:pt x="11690" y="2099"/>
                      <a:pt x="11717" y="1990"/>
                      <a:pt x="11745" y="1962"/>
                    </a:cubicBezTo>
                    <a:cubicBezTo>
                      <a:pt x="11799" y="1935"/>
                      <a:pt x="11799" y="1908"/>
                      <a:pt x="11799" y="1908"/>
                    </a:cubicBezTo>
                    <a:cubicBezTo>
                      <a:pt x="11826" y="1853"/>
                      <a:pt x="11826" y="1826"/>
                      <a:pt x="11799" y="1744"/>
                    </a:cubicBezTo>
                    <a:cubicBezTo>
                      <a:pt x="11745" y="1744"/>
                      <a:pt x="11717" y="1744"/>
                      <a:pt x="11690" y="1799"/>
                    </a:cubicBezTo>
                    <a:cubicBezTo>
                      <a:pt x="11690" y="1799"/>
                      <a:pt x="11690" y="1826"/>
                      <a:pt x="11663" y="1853"/>
                    </a:cubicBezTo>
                    <a:cubicBezTo>
                      <a:pt x="11608" y="1881"/>
                      <a:pt x="11581" y="1990"/>
                      <a:pt x="11527" y="2071"/>
                    </a:cubicBezTo>
                    <a:cubicBezTo>
                      <a:pt x="11390" y="2235"/>
                      <a:pt x="11172" y="2480"/>
                      <a:pt x="10873" y="2698"/>
                    </a:cubicBezTo>
                    <a:cubicBezTo>
                      <a:pt x="10573" y="2943"/>
                      <a:pt x="10164" y="3188"/>
                      <a:pt x="9647" y="3379"/>
                    </a:cubicBezTo>
                    <a:cubicBezTo>
                      <a:pt x="9102" y="3597"/>
                      <a:pt x="8529" y="3761"/>
                      <a:pt x="7848" y="3842"/>
                    </a:cubicBezTo>
                    <a:cubicBezTo>
                      <a:pt x="7599" y="3862"/>
                      <a:pt x="7339" y="3875"/>
                      <a:pt x="7073" y="3875"/>
                    </a:cubicBezTo>
                    <a:cubicBezTo>
                      <a:pt x="6612" y="3875"/>
                      <a:pt x="6135" y="3837"/>
                      <a:pt x="5668" y="3733"/>
                    </a:cubicBezTo>
                    <a:cubicBezTo>
                      <a:pt x="5287" y="3624"/>
                      <a:pt x="4905" y="3515"/>
                      <a:pt x="4524" y="3325"/>
                    </a:cubicBezTo>
                    <a:cubicBezTo>
                      <a:pt x="4170" y="3161"/>
                      <a:pt x="3843" y="2889"/>
                      <a:pt x="3543" y="2616"/>
                    </a:cubicBezTo>
                    <a:cubicBezTo>
                      <a:pt x="3243" y="2344"/>
                      <a:pt x="2998" y="1990"/>
                      <a:pt x="2862" y="1608"/>
                    </a:cubicBezTo>
                    <a:cubicBezTo>
                      <a:pt x="2726" y="1227"/>
                      <a:pt x="2617" y="709"/>
                      <a:pt x="2262" y="355"/>
                    </a:cubicBezTo>
                    <a:cubicBezTo>
                      <a:pt x="2013" y="144"/>
                      <a:pt x="1656" y="0"/>
                      <a:pt x="12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0" name="Google Shape;1830;p22"/>
              <p:cNvSpPr/>
              <p:nvPr/>
            </p:nvSpPr>
            <p:spPr>
              <a:xfrm>
                <a:off x="3445200" y="3619750"/>
                <a:ext cx="338575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543" h="7930" extrusionOk="0">
                    <a:moveTo>
                      <a:pt x="8775" y="0"/>
                    </a:moveTo>
                    <a:cubicBezTo>
                      <a:pt x="8584" y="0"/>
                      <a:pt x="8393" y="28"/>
                      <a:pt x="8202" y="82"/>
                    </a:cubicBezTo>
                    <a:cubicBezTo>
                      <a:pt x="7794" y="218"/>
                      <a:pt x="7548" y="573"/>
                      <a:pt x="7358" y="872"/>
                    </a:cubicBezTo>
                    <a:cubicBezTo>
                      <a:pt x="7140" y="1172"/>
                      <a:pt x="7003" y="1526"/>
                      <a:pt x="6813" y="1799"/>
                    </a:cubicBezTo>
                    <a:cubicBezTo>
                      <a:pt x="6595" y="2071"/>
                      <a:pt x="6404" y="2317"/>
                      <a:pt x="6131" y="2507"/>
                    </a:cubicBezTo>
                    <a:cubicBezTo>
                      <a:pt x="5614" y="2916"/>
                      <a:pt x="4987" y="3188"/>
                      <a:pt x="4415" y="3188"/>
                    </a:cubicBezTo>
                    <a:cubicBezTo>
                      <a:pt x="4355" y="3194"/>
                      <a:pt x="4295" y="3197"/>
                      <a:pt x="4236" y="3197"/>
                    </a:cubicBezTo>
                    <a:cubicBezTo>
                      <a:pt x="3729" y="3197"/>
                      <a:pt x="3246" y="2999"/>
                      <a:pt x="2807" y="2780"/>
                    </a:cubicBezTo>
                    <a:cubicBezTo>
                      <a:pt x="2344" y="2507"/>
                      <a:pt x="1908" y="2235"/>
                      <a:pt x="1554" y="1990"/>
                    </a:cubicBezTo>
                    <a:cubicBezTo>
                      <a:pt x="1227" y="1772"/>
                      <a:pt x="900" y="1526"/>
                      <a:pt x="709" y="1281"/>
                    </a:cubicBezTo>
                    <a:cubicBezTo>
                      <a:pt x="491" y="1036"/>
                      <a:pt x="355" y="845"/>
                      <a:pt x="273" y="709"/>
                    </a:cubicBezTo>
                    <a:cubicBezTo>
                      <a:pt x="164" y="545"/>
                      <a:pt x="137" y="464"/>
                      <a:pt x="137" y="464"/>
                    </a:cubicBezTo>
                    <a:cubicBezTo>
                      <a:pt x="82" y="436"/>
                      <a:pt x="55" y="436"/>
                      <a:pt x="28" y="436"/>
                    </a:cubicBezTo>
                    <a:cubicBezTo>
                      <a:pt x="1" y="464"/>
                      <a:pt x="1" y="518"/>
                      <a:pt x="1" y="545"/>
                    </a:cubicBezTo>
                    <a:cubicBezTo>
                      <a:pt x="1" y="545"/>
                      <a:pt x="28" y="600"/>
                      <a:pt x="82" y="791"/>
                    </a:cubicBezTo>
                    <a:cubicBezTo>
                      <a:pt x="164" y="954"/>
                      <a:pt x="300" y="1199"/>
                      <a:pt x="491" y="1417"/>
                    </a:cubicBezTo>
                    <a:cubicBezTo>
                      <a:pt x="709" y="1690"/>
                      <a:pt x="982" y="1962"/>
                      <a:pt x="1363" y="2235"/>
                    </a:cubicBezTo>
                    <a:cubicBezTo>
                      <a:pt x="1690" y="2507"/>
                      <a:pt x="2099" y="2780"/>
                      <a:pt x="2617" y="3052"/>
                    </a:cubicBezTo>
                    <a:cubicBezTo>
                      <a:pt x="2834" y="3188"/>
                      <a:pt x="3107" y="3297"/>
                      <a:pt x="3434" y="3406"/>
                    </a:cubicBezTo>
                    <a:cubicBezTo>
                      <a:pt x="3597" y="3434"/>
                      <a:pt x="3734" y="3461"/>
                      <a:pt x="3897" y="3515"/>
                    </a:cubicBezTo>
                    <a:cubicBezTo>
                      <a:pt x="4033" y="3543"/>
                      <a:pt x="4197" y="3543"/>
                      <a:pt x="4388" y="3543"/>
                    </a:cubicBezTo>
                    <a:cubicBezTo>
                      <a:pt x="5069" y="3515"/>
                      <a:pt x="5750" y="3243"/>
                      <a:pt x="6295" y="2780"/>
                    </a:cubicBezTo>
                    <a:cubicBezTo>
                      <a:pt x="6567" y="2562"/>
                      <a:pt x="6785" y="2289"/>
                      <a:pt x="7003" y="1962"/>
                    </a:cubicBezTo>
                    <a:cubicBezTo>
                      <a:pt x="7194" y="1663"/>
                      <a:pt x="7385" y="1363"/>
                      <a:pt x="7548" y="1063"/>
                    </a:cubicBezTo>
                    <a:cubicBezTo>
                      <a:pt x="7766" y="791"/>
                      <a:pt x="7957" y="464"/>
                      <a:pt x="8257" y="382"/>
                    </a:cubicBezTo>
                    <a:cubicBezTo>
                      <a:pt x="8392" y="333"/>
                      <a:pt x="8543" y="306"/>
                      <a:pt x="8691" y="306"/>
                    </a:cubicBezTo>
                    <a:cubicBezTo>
                      <a:pt x="8872" y="306"/>
                      <a:pt x="9048" y="346"/>
                      <a:pt x="9183" y="436"/>
                    </a:cubicBezTo>
                    <a:cubicBezTo>
                      <a:pt x="9238" y="518"/>
                      <a:pt x="9292" y="545"/>
                      <a:pt x="9320" y="600"/>
                    </a:cubicBezTo>
                    <a:lnTo>
                      <a:pt x="9347" y="682"/>
                    </a:lnTo>
                    <a:lnTo>
                      <a:pt x="9347" y="709"/>
                    </a:lnTo>
                    <a:lnTo>
                      <a:pt x="9347" y="736"/>
                    </a:lnTo>
                    <a:cubicBezTo>
                      <a:pt x="9401" y="791"/>
                      <a:pt x="9401" y="818"/>
                      <a:pt x="9401" y="845"/>
                    </a:cubicBezTo>
                    <a:cubicBezTo>
                      <a:pt x="9401" y="981"/>
                      <a:pt x="9320" y="1145"/>
                      <a:pt x="9265" y="1281"/>
                    </a:cubicBezTo>
                    <a:cubicBezTo>
                      <a:pt x="9074" y="1608"/>
                      <a:pt x="8802" y="1826"/>
                      <a:pt x="8584" y="2099"/>
                    </a:cubicBezTo>
                    <a:cubicBezTo>
                      <a:pt x="8339" y="2371"/>
                      <a:pt x="8121" y="2698"/>
                      <a:pt x="7984" y="3025"/>
                    </a:cubicBezTo>
                    <a:cubicBezTo>
                      <a:pt x="7848" y="3379"/>
                      <a:pt x="7821" y="3733"/>
                      <a:pt x="7821" y="4088"/>
                    </a:cubicBezTo>
                    <a:cubicBezTo>
                      <a:pt x="7848" y="4796"/>
                      <a:pt x="8175" y="5450"/>
                      <a:pt x="8529" y="5968"/>
                    </a:cubicBezTo>
                    <a:cubicBezTo>
                      <a:pt x="8911" y="6458"/>
                      <a:pt x="9401" y="6840"/>
                      <a:pt x="9892" y="7112"/>
                    </a:cubicBezTo>
                    <a:cubicBezTo>
                      <a:pt x="10409" y="7357"/>
                      <a:pt x="10900" y="7521"/>
                      <a:pt x="11336" y="7630"/>
                    </a:cubicBezTo>
                    <a:cubicBezTo>
                      <a:pt x="11772" y="7739"/>
                      <a:pt x="12181" y="7793"/>
                      <a:pt x="12480" y="7821"/>
                    </a:cubicBezTo>
                    <a:cubicBezTo>
                      <a:pt x="13107" y="7902"/>
                      <a:pt x="13488" y="7930"/>
                      <a:pt x="13488" y="7930"/>
                    </a:cubicBezTo>
                    <a:cubicBezTo>
                      <a:pt x="13516" y="7930"/>
                      <a:pt x="13543" y="7902"/>
                      <a:pt x="13543" y="7821"/>
                    </a:cubicBezTo>
                    <a:cubicBezTo>
                      <a:pt x="13543" y="7793"/>
                      <a:pt x="13516" y="7766"/>
                      <a:pt x="13488" y="7766"/>
                    </a:cubicBezTo>
                    <a:cubicBezTo>
                      <a:pt x="13488" y="7766"/>
                      <a:pt x="13134" y="7712"/>
                      <a:pt x="12480" y="7657"/>
                    </a:cubicBezTo>
                    <a:cubicBezTo>
                      <a:pt x="12181" y="7630"/>
                      <a:pt x="11799" y="7548"/>
                      <a:pt x="11363" y="7439"/>
                    </a:cubicBezTo>
                    <a:cubicBezTo>
                      <a:pt x="10927" y="7357"/>
                      <a:pt x="10437" y="7221"/>
                      <a:pt x="9973" y="6949"/>
                    </a:cubicBezTo>
                    <a:cubicBezTo>
                      <a:pt x="9483" y="6676"/>
                      <a:pt x="9020" y="6295"/>
                      <a:pt x="8638" y="5804"/>
                    </a:cubicBezTo>
                    <a:cubicBezTo>
                      <a:pt x="8257" y="5341"/>
                      <a:pt x="7984" y="4714"/>
                      <a:pt x="7984" y="4033"/>
                    </a:cubicBezTo>
                    <a:cubicBezTo>
                      <a:pt x="7984" y="3406"/>
                      <a:pt x="8257" y="2725"/>
                      <a:pt x="8747" y="2208"/>
                    </a:cubicBezTo>
                    <a:cubicBezTo>
                      <a:pt x="8993" y="1935"/>
                      <a:pt x="9265" y="1690"/>
                      <a:pt x="9456" y="1363"/>
                    </a:cubicBezTo>
                    <a:cubicBezTo>
                      <a:pt x="9565" y="1172"/>
                      <a:pt x="9619" y="981"/>
                      <a:pt x="9619" y="763"/>
                    </a:cubicBezTo>
                    <a:cubicBezTo>
                      <a:pt x="9619" y="709"/>
                      <a:pt x="9592" y="682"/>
                      <a:pt x="9592" y="600"/>
                    </a:cubicBezTo>
                    <a:lnTo>
                      <a:pt x="9592" y="573"/>
                    </a:lnTo>
                    <a:lnTo>
                      <a:pt x="9592" y="545"/>
                    </a:lnTo>
                    <a:lnTo>
                      <a:pt x="9565" y="464"/>
                    </a:lnTo>
                    <a:cubicBezTo>
                      <a:pt x="9537" y="355"/>
                      <a:pt x="9429" y="273"/>
                      <a:pt x="9347" y="191"/>
                    </a:cubicBezTo>
                    <a:cubicBezTo>
                      <a:pt x="9183" y="55"/>
                      <a:pt x="8993" y="0"/>
                      <a:pt x="877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22"/>
              <p:cNvSpPr/>
              <p:nvPr/>
            </p:nvSpPr>
            <p:spPr>
              <a:xfrm>
                <a:off x="3864825" y="3166075"/>
                <a:ext cx="1652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25" extrusionOk="0">
                    <a:moveTo>
                      <a:pt x="327" y="0"/>
                    </a:moveTo>
                    <a:cubicBezTo>
                      <a:pt x="300" y="0"/>
                      <a:pt x="246" y="28"/>
                      <a:pt x="191" y="28"/>
                    </a:cubicBezTo>
                    <a:lnTo>
                      <a:pt x="203" y="52"/>
                    </a:lnTo>
                    <a:lnTo>
                      <a:pt x="203" y="52"/>
                    </a:lnTo>
                    <a:cubicBezTo>
                      <a:pt x="199" y="53"/>
                      <a:pt x="195" y="54"/>
                      <a:pt x="191" y="55"/>
                    </a:cubicBezTo>
                    <a:lnTo>
                      <a:pt x="164" y="55"/>
                    </a:lnTo>
                    <a:cubicBezTo>
                      <a:pt x="55" y="109"/>
                      <a:pt x="0" y="273"/>
                      <a:pt x="55" y="409"/>
                    </a:cubicBezTo>
                    <a:cubicBezTo>
                      <a:pt x="113" y="467"/>
                      <a:pt x="198" y="525"/>
                      <a:pt x="291" y="525"/>
                    </a:cubicBezTo>
                    <a:cubicBezTo>
                      <a:pt x="329" y="525"/>
                      <a:pt x="369" y="515"/>
                      <a:pt x="409" y="491"/>
                    </a:cubicBezTo>
                    <a:cubicBezTo>
                      <a:pt x="464" y="491"/>
                      <a:pt x="518" y="464"/>
                      <a:pt x="545" y="436"/>
                    </a:cubicBezTo>
                    <a:cubicBezTo>
                      <a:pt x="548" y="434"/>
                      <a:pt x="551" y="431"/>
                      <a:pt x="554" y="427"/>
                    </a:cubicBezTo>
                    <a:lnTo>
                      <a:pt x="554" y="427"/>
                    </a:lnTo>
                    <a:cubicBezTo>
                      <a:pt x="587" y="400"/>
                      <a:pt x="618" y="361"/>
                      <a:pt x="654" y="300"/>
                    </a:cubicBezTo>
                    <a:cubicBezTo>
                      <a:pt x="658" y="282"/>
                      <a:pt x="660" y="264"/>
                      <a:pt x="660" y="246"/>
                    </a:cubicBezTo>
                    <a:lnTo>
                      <a:pt x="660" y="246"/>
                    </a:lnTo>
                    <a:cubicBezTo>
                      <a:pt x="660" y="130"/>
                      <a:pt x="589" y="28"/>
                      <a:pt x="518" y="28"/>
                    </a:cubicBezTo>
                    <a:cubicBezTo>
                      <a:pt x="436" y="0"/>
                      <a:pt x="382" y="0"/>
                      <a:pt x="3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22"/>
              <p:cNvSpPr/>
              <p:nvPr/>
            </p:nvSpPr>
            <p:spPr>
              <a:xfrm>
                <a:off x="3859375" y="3189925"/>
                <a:ext cx="157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45" extrusionOk="0">
                    <a:moveTo>
                      <a:pt x="218" y="0"/>
                    </a:moveTo>
                    <a:cubicBezTo>
                      <a:pt x="109" y="0"/>
                      <a:pt x="0" y="82"/>
                      <a:pt x="55" y="218"/>
                    </a:cubicBezTo>
                    <a:cubicBezTo>
                      <a:pt x="55" y="218"/>
                      <a:pt x="55" y="300"/>
                      <a:pt x="82" y="327"/>
                    </a:cubicBezTo>
                    <a:cubicBezTo>
                      <a:pt x="109" y="354"/>
                      <a:pt x="137" y="436"/>
                      <a:pt x="191" y="463"/>
                    </a:cubicBezTo>
                    <a:cubicBezTo>
                      <a:pt x="218" y="490"/>
                      <a:pt x="273" y="545"/>
                      <a:pt x="327" y="545"/>
                    </a:cubicBezTo>
                    <a:lnTo>
                      <a:pt x="409" y="545"/>
                    </a:lnTo>
                    <a:cubicBezTo>
                      <a:pt x="545" y="545"/>
                      <a:pt x="627" y="436"/>
                      <a:pt x="627" y="300"/>
                    </a:cubicBezTo>
                    <a:cubicBezTo>
                      <a:pt x="627" y="300"/>
                      <a:pt x="627" y="218"/>
                      <a:pt x="600" y="191"/>
                    </a:cubicBezTo>
                    <a:cubicBezTo>
                      <a:pt x="600" y="136"/>
                      <a:pt x="518" y="82"/>
                      <a:pt x="491" y="55"/>
                    </a:cubicBezTo>
                    <a:cubicBezTo>
                      <a:pt x="409" y="27"/>
                      <a:pt x="355" y="0"/>
                      <a:pt x="3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22"/>
              <p:cNvSpPr/>
              <p:nvPr/>
            </p:nvSpPr>
            <p:spPr>
              <a:xfrm>
                <a:off x="3891400" y="3184075"/>
                <a:ext cx="150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834" extrusionOk="0">
                    <a:moveTo>
                      <a:pt x="400" y="1"/>
                    </a:moveTo>
                    <a:cubicBezTo>
                      <a:pt x="370" y="1"/>
                      <a:pt x="336" y="7"/>
                      <a:pt x="300" y="16"/>
                    </a:cubicBezTo>
                    <a:cubicBezTo>
                      <a:pt x="300" y="16"/>
                      <a:pt x="245" y="16"/>
                      <a:pt x="191" y="98"/>
                    </a:cubicBezTo>
                    <a:cubicBezTo>
                      <a:pt x="164" y="125"/>
                      <a:pt x="82" y="234"/>
                      <a:pt x="55" y="289"/>
                    </a:cubicBezTo>
                    <a:cubicBezTo>
                      <a:pt x="27" y="370"/>
                      <a:pt x="0" y="452"/>
                      <a:pt x="0" y="534"/>
                    </a:cubicBezTo>
                    <a:lnTo>
                      <a:pt x="0" y="670"/>
                    </a:lnTo>
                    <a:cubicBezTo>
                      <a:pt x="0" y="697"/>
                      <a:pt x="27" y="697"/>
                      <a:pt x="27" y="724"/>
                    </a:cubicBezTo>
                    <a:cubicBezTo>
                      <a:pt x="64" y="797"/>
                      <a:pt x="124" y="833"/>
                      <a:pt x="193" y="833"/>
                    </a:cubicBezTo>
                    <a:cubicBezTo>
                      <a:pt x="227" y="833"/>
                      <a:pt x="264" y="824"/>
                      <a:pt x="300" y="806"/>
                    </a:cubicBezTo>
                    <a:cubicBezTo>
                      <a:pt x="300" y="806"/>
                      <a:pt x="327" y="806"/>
                      <a:pt x="409" y="724"/>
                    </a:cubicBezTo>
                    <a:cubicBezTo>
                      <a:pt x="436" y="697"/>
                      <a:pt x="491" y="643"/>
                      <a:pt x="545" y="534"/>
                    </a:cubicBezTo>
                    <a:cubicBezTo>
                      <a:pt x="572" y="452"/>
                      <a:pt x="600" y="370"/>
                      <a:pt x="600" y="289"/>
                    </a:cubicBezTo>
                    <a:lnTo>
                      <a:pt x="600" y="152"/>
                    </a:lnTo>
                    <a:cubicBezTo>
                      <a:pt x="600" y="152"/>
                      <a:pt x="600" y="125"/>
                      <a:pt x="545" y="98"/>
                    </a:cubicBezTo>
                    <a:cubicBezTo>
                      <a:pt x="509" y="25"/>
                      <a:pt x="460" y="1"/>
                      <a:pt x="40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22"/>
              <p:cNvSpPr/>
              <p:nvPr/>
            </p:nvSpPr>
            <p:spPr>
              <a:xfrm>
                <a:off x="3631175" y="3253275"/>
                <a:ext cx="163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18" extrusionOk="0">
                    <a:moveTo>
                      <a:pt x="382" y="0"/>
                    </a:moveTo>
                    <a:cubicBezTo>
                      <a:pt x="355" y="0"/>
                      <a:pt x="273" y="0"/>
                      <a:pt x="218" y="27"/>
                    </a:cubicBezTo>
                    <a:cubicBezTo>
                      <a:pt x="137" y="27"/>
                      <a:pt x="109" y="109"/>
                      <a:pt x="82" y="136"/>
                    </a:cubicBezTo>
                    <a:cubicBezTo>
                      <a:pt x="55" y="218"/>
                      <a:pt x="55" y="245"/>
                      <a:pt x="55" y="245"/>
                    </a:cubicBezTo>
                    <a:cubicBezTo>
                      <a:pt x="0" y="354"/>
                      <a:pt x="82" y="491"/>
                      <a:pt x="191" y="518"/>
                    </a:cubicBezTo>
                    <a:lnTo>
                      <a:pt x="273" y="518"/>
                    </a:lnTo>
                    <a:cubicBezTo>
                      <a:pt x="355" y="518"/>
                      <a:pt x="382" y="518"/>
                      <a:pt x="464" y="491"/>
                    </a:cubicBezTo>
                    <a:cubicBezTo>
                      <a:pt x="518" y="463"/>
                      <a:pt x="545" y="382"/>
                      <a:pt x="600" y="354"/>
                    </a:cubicBezTo>
                    <a:cubicBezTo>
                      <a:pt x="627" y="273"/>
                      <a:pt x="627" y="245"/>
                      <a:pt x="627" y="245"/>
                    </a:cubicBezTo>
                    <a:cubicBezTo>
                      <a:pt x="652" y="123"/>
                      <a:pt x="610" y="23"/>
                      <a:pt x="523" y="23"/>
                    </a:cubicBezTo>
                    <a:cubicBezTo>
                      <a:pt x="513" y="23"/>
                      <a:pt x="502" y="24"/>
                      <a:pt x="491" y="27"/>
                    </a:cubicBezTo>
                    <a:cubicBezTo>
                      <a:pt x="491" y="27"/>
                      <a:pt x="464" y="0"/>
                      <a:pt x="3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22"/>
              <p:cNvSpPr/>
              <p:nvPr/>
            </p:nvSpPr>
            <p:spPr>
              <a:xfrm>
                <a:off x="3595075" y="3239650"/>
                <a:ext cx="15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716" extrusionOk="0">
                    <a:moveTo>
                      <a:pt x="191" y="0"/>
                    </a:moveTo>
                    <a:cubicBezTo>
                      <a:pt x="82" y="0"/>
                      <a:pt x="0" y="82"/>
                      <a:pt x="0" y="191"/>
                    </a:cubicBezTo>
                    <a:cubicBezTo>
                      <a:pt x="0" y="354"/>
                      <a:pt x="28" y="491"/>
                      <a:pt x="82" y="600"/>
                    </a:cubicBezTo>
                    <a:cubicBezTo>
                      <a:pt x="140" y="657"/>
                      <a:pt x="225" y="715"/>
                      <a:pt x="318" y="715"/>
                    </a:cubicBezTo>
                    <a:cubicBezTo>
                      <a:pt x="356" y="715"/>
                      <a:pt x="396" y="705"/>
                      <a:pt x="436" y="681"/>
                    </a:cubicBezTo>
                    <a:cubicBezTo>
                      <a:pt x="545" y="627"/>
                      <a:pt x="600" y="491"/>
                      <a:pt x="545" y="354"/>
                    </a:cubicBezTo>
                    <a:cubicBezTo>
                      <a:pt x="491" y="273"/>
                      <a:pt x="463" y="218"/>
                      <a:pt x="436" y="191"/>
                    </a:cubicBezTo>
                    <a:cubicBezTo>
                      <a:pt x="435" y="190"/>
                      <a:pt x="434" y="189"/>
                      <a:pt x="433" y="188"/>
                    </a:cubicBezTo>
                    <a:lnTo>
                      <a:pt x="433" y="188"/>
                    </a:lnTo>
                    <a:cubicBezTo>
                      <a:pt x="391" y="132"/>
                      <a:pt x="343" y="83"/>
                      <a:pt x="273" y="55"/>
                    </a:cubicBezTo>
                    <a:cubicBezTo>
                      <a:pt x="273" y="55"/>
                      <a:pt x="218" y="55"/>
                      <a:pt x="19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22"/>
              <p:cNvSpPr/>
              <p:nvPr/>
            </p:nvSpPr>
            <p:spPr>
              <a:xfrm>
                <a:off x="3766050" y="3387450"/>
                <a:ext cx="2387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683" extrusionOk="0">
                    <a:moveTo>
                      <a:pt x="110" y="1"/>
                    </a:moveTo>
                    <a:cubicBezTo>
                      <a:pt x="28" y="55"/>
                      <a:pt x="1" y="164"/>
                      <a:pt x="55" y="219"/>
                    </a:cubicBezTo>
                    <a:cubicBezTo>
                      <a:pt x="55" y="219"/>
                      <a:pt x="110" y="273"/>
                      <a:pt x="137" y="328"/>
                    </a:cubicBezTo>
                    <a:cubicBezTo>
                      <a:pt x="191" y="355"/>
                      <a:pt x="273" y="437"/>
                      <a:pt x="327" y="491"/>
                    </a:cubicBezTo>
                    <a:cubicBezTo>
                      <a:pt x="436" y="573"/>
                      <a:pt x="518" y="600"/>
                      <a:pt x="573" y="628"/>
                    </a:cubicBezTo>
                    <a:cubicBezTo>
                      <a:pt x="654" y="682"/>
                      <a:pt x="709" y="682"/>
                      <a:pt x="709" y="682"/>
                    </a:cubicBezTo>
                    <a:lnTo>
                      <a:pt x="791" y="682"/>
                    </a:lnTo>
                    <a:cubicBezTo>
                      <a:pt x="872" y="628"/>
                      <a:pt x="954" y="546"/>
                      <a:pt x="927" y="437"/>
                    </a:cubicBezTo>
                    <a:lnTo>
                      <a:pt x="845" y="301"/>
                    </a:lnTo>
                    <a:cubicBezTo>
                      <a:pt x="818" y="219"/>
                      <a:pt x="736" y="164"/>
                      <a:pt x="654" y="83"/>
                    </a:cubicBezTo>
                    <a:cubicBezTo>
                      <a:pt x="573" y="55"/>
                      <a:pt x="436" y="1"/>
                      <a:pt x="38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22"/>
              <p:cNvSpPr/>
              <p:nvPr/>
            </p:nvSpPr>
            <p:spPr>
              <a:xfrm>
                <a:off x="3746975" y="3411975"/>
                <a:ext cx="163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46" extrusionOk="0">
                    <a:moveTo>
                      <a:pt x="382" y="1"/>
                    </a:moveTo>
                    <a:cubicBezTo>
                      <a:pt x="355" y="1"/>
                      <a:pt x="273" y="1"/>
                      <a:pt x="219" y="28"/>
                    </a:cubicBezTo>
                    <a:cubicBezTo>
                      <a:pt x="137" y="55"/>
                      <a:pt x="110" y="110"/>
                      <a:pt x="82" y="137"/>
                    </a:cubicBezTo>
                    <a:cubicBezTo>
                      <a:pt x="55" y="192"/>
                      <a:pt x="55" y="246"/>
                      <a:pt x="55" y="246"/>
                    </a:cubicBezTo>
                    <a:cubicBezTo>
                      <a:pt x="1" y="328"/>
                      <a:pt x="82" y="464"/>
                      <a:pt x="191" y="519"/>
                    </a:cubicBezTo>
                    <a:cubicBezTo>
                      <a:pt x="191" y="519"/>
                      <a:pt x="219" y="546"/>
                      <a:pt x="273" y="546"/>
                    </a:cubicBezTo>
                    <a:cubicBezTo>
                      <a:pt x="355" y="546"/>
                      <a:pt x="382" y="546"/>
                      <a:pt x="464" y="519"/>
                    </a:cubicBezTo>
                    <a:cubicBezTo>
                      <a:pt x="518" y="464"/>
                      <a:pt x="546" y="410"/>
                      <a:pt x="573" y="382"/>
                    </a:cubicBezTo>
                    <a:cubicBezTo>
                      <a:pt x="627" y="301"/>
                      <a:pt x="627" y="273"/>
                      <a:pt x="627" y="273"/>
                    </a:cubicBezTo>
                    <a:cubicBezTo>
                      <a:pt x="655" y="164"/>
                      <a:pt x="627" y="28"/>
                      <a:pt x="491" y="28"/>
                    </a:cubicBezTo>
                    <a:cubicBezTo>
                      <a:pt x="491" y="28"/>
                      <a:pt x="464" y="1"/>
                      <a:pt x="38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22"/>
              <p:cNvSpPr/>
              <p:nvPr/>
            </p:nvSpPr>
            <p:spPr>
              <a:xfrm>
                <a:off x="3944875" y="3406425"/>
                <a:ext cx="187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23" extrusionOk="0">
                    <a:moveTo>
                      <a:pt x="341" y="1"/>
                    </a:moveTo>
                    <a:cubicBezTo>
                      <a:pt x="310" y="1"/>
                      <a:pt x="280" y="2"/>
                      <a:pt x="249" y="6"/>
                    </a:cubicBezTo>
                    <a:lnTo>
                      <a:pt x="249" y="6"/>
                    </a:lnTo>
                    <a:cubicBezTo>
                      <a:pt x="199" y="9"/>
                      <a:pt x="154" y="20"/>
                      <a:pt x="95" y="59"/>
                    </a:cubicBezTo>
                    <a:cubicBezTo>
                      <a:pt x="75" y="59"/>
                      <a:pt x="70" y="59"/>
                      <a:pt x="69" y="71"/>
                    </a:cubicBezTo>
                    <a:lnTo>
                      <a:pt x="69" y="71"/>
                    </a:lnTo>
                    <a:cubicBezTo>
                      <a:pt x="68" y="70"/>
                      <a:pt x="68" y="66"/>
                      <a:pt x="68" y="59"/>
                    </a:cubicBezTo>
                    <a:cubicBezTo>
                      <a:pt x="21" y="91"/>
                      <a:pt x="1" y="141"/>
                      <a:pt x="9" y="188"/>
                    </a:cubicBezTo>
                    <a:lnTo>
                      <a:pt x="9" y="188"/>
                    </a:lnTo>
                    <a:cubicBezTo>
                      <a:pt x="1" y="246"/>
                      <a:pt x="21" y="312"/>
                      <a:pt x="68" y="359"/>
                    </a:cubicBezTo>
                    <a:cubicBezTo>
                      <a:pt x="177" y="468"/>
                      <a:pt x="259" y="495"/>
                      <a:pt x="395" y="523"/>
                    </a:cubicBezTo>
                    <a:lnTo>
                      <a:pt x="401" y="496"/>
                    </a:lnTo>
                    <a:lnTo>
                      <a:pt x="401" y="496"/>
                    </a:lnTo>
                    <a:cubicBezTo>
                      <a:pt x="422" y="500"/>
                      <a:pt x="442" y="502"/>
                      <a:pt x="463" y="502"/>
                    </a:cubicBezTo>
                    <a:cubicBezTo>
                      <a:pt x="575" y="502"/>
                      <a:pt x="677" y="445"/>
                      <a:pt x="722" y="332"/>
                    </a:cubicBezTo>
                    <a:cubicBezTo>
                      <a:pt x="749" y="196"/>
                      <a:pt x="668" y="59"/>
                      <a:pt x="531" y="5"/>
                    </a:cubicBezTo>
                    <a:lnTo>
                      <a:pt x="504" y="5"/>
                    </a:lnTo>
                    <a:cubicBezTo>
                      <a:pt x="450" y="5"/>
                      <a:pt x="395" y="1"/>
                      <a:pt x="34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22"/>
              <p:cNvSpPr/>
              <p:nvPr/>
            </p:nvSpPr>
            <p:spPr>
              <a:xfrm>
                <a:off x="3949975" y="3429025"/>
                <a:ext cx="143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18" extrusionOk="0">
                    <a:moveTo>
                      <a:pt x="300" y="0"/>
                    </a:moveTo>
                    <a:cubicBezTo>
                      <a:pt x="246" y="0"/>
                      <a:pt x="164" y="0"/>
                      <a:pt x="137" y="27"/>
                    </a:cubicBezTo>
                    <a:lnTo>
                      <a:pt x="28" y="136"/>
                    </a:lnTo>
                    <a:cubicBezTo>
                      <a:pt x="0" y="191"/>
                      <a:pt x="0" y="245"/>
                      <a:pt x="0" y="245"/>
                    </a:cubicBezTo>
                    <a:cubicBezTo>
                      <a:pt x="0" y="327"/>
                      <a:pt x="55" y="463"/>
                      <a:pt x="164" y="518"/>
                    </a:cubicBezTo>
                    <a:lnTo>
                      <a:pt x="273" y="518"/>
                    </a:lnTo>
                    <a:cubicBezTo>
                      <a:pt x="300" y="518"/>
                      <a:pt x="355" y="518"/>
                      <a:pt x="409" y="463"/>
                    </a:cubicBezTo>
                    <a:cubicBezTo>
                      <a:pt x="436" y="436"/>
                      <a:pt x="464" y="382"/>
                      <a:pt x="518" y="327"/>
                    </a:cubicBezTo>
                    <a:cubicBezTo>
                      <a:pt x="545" y="273"/>
                      <a:pt x="545" y="245"/>
                      <a:pt x="545" y="245"/>
                    </a:cubicBezTo>
                    <a:cubicBezTo>
                      <a:pt x="573" y="136"/>
                      <a:pt x="518" y="27"/>
                      <a:pt x="40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22"/>
              <p:cNvSpPr/>
              <p:nvPr/>
            </p:nvSpPr>
            <p:spPr>
              <a:xfrm>
                <a:off x="3582800" y="3384050"/>
                <a:ext cx="109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64" extrusionOk="0">
                    <a:moveTo>
                      <a:pt x="164" y="1"/>
                    </a:moveTo>
                    <a:cubicBezTo>
                      <a:pt x="137" y="1"/>
                      <a:pt x="110" y="28"/>
                      <a:pt x="83" y="55"/>
                    </a:cubicBezTo>
                    <a:cubicBezTo>
                      <a:pt x="28" y="82"/>
                      <a:pt x="28" y="110"/>
                      <a:pt x="28" y="110"/>
                    </a:cubicBezTo>
                    <a:cubicBezTo>
                      <a:pt x="1" y="219"/>
                      <a:pt x="28" y="355"/>
                      <a:pt x="110" y="437"/>
                    </a:cubicBezTo>
                    <a:cubicBezTo>
                      <a:pt x="110" y="437"/>
                      <a:pt x="137" y="437"/>
                      <a:pt x="164" y="464"/>
                    </a:cubicBezTo>
                    <a:lnTo>
                      <a:pt x="273" y="464"/>
                    </a:lnTo>
                    <a:cubicBezTo>
                      <a:pt x="301" y="464"/>
                      <a:pt x="328" y="437"/>
                      <a:pt x="382" y="409"/>
                    </a:cubicBezTo>
                    <a:cubicBezTo>
                      <a:pt x="410" y="355"/>
                      <a:pt x="410" y="328"/>
                      <a:pt x="410" y="328"/>
                    </a:cubicBezTo>
                    <a:cubicBezTo>
                      <a:pt x="437" y="219"/>
                      <a:pt x="437" y="137"/>
                      <a:pt x="355" y="55"/>
                    </a:cubicBezTo>
                    <a:cubicBezTo>
                      <a:pt x="355" y="55"/>
                      <a:pt x="301" y="55"/>
                      <a:pt x="273" y="28"/>
                    </a:cubicBezTo>
                    <a:cubicBezTo>
                      <a:pt x="246" y="1"/>
                      <a:pt x="219" y="1"/>
                      <a:pt x="16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1" name="Google Shape;1841;p22"/>
              <p:cNvSpPr/>
              <p:nvPr/>
            </p:nvSpPr>
            <p:spPr>
              <a:xfrm>
                <a:off x="3554875" y="3401075"/>
                <a:ext cx="177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601" extrusionOk="0">
                    <a:moveTo>
                      <a:pt x="110" y="1"/>
                    </a:moveTo>
                    <a:cubicBezTo>
                      <a:pt x="28" y="55"/>
                      <a:pt x="1" y="164"/>
                      <a:pt x="28" y="219"/>
                    </a:cubicBezTo>
                    <a:lnTo>
                      <a:pt x="137" y="437"/>
                    </a:lnTo>
                    <a:lnTo>
                      <a:pt x="153" y="415"/>
                    </a:lnTo>
                    <a:lnTo>
                      <a:pt x="153" y="415"/>
                    </a:lnTo>
                    <a:lnTo>
                      <a:pt x="164" y="437"/>
                    </a:lnTo>
                    <a:cubicBezTo>
                      <a:pt x="246" y="546"/>
                      <a:pt x="300" y="600"/>
                      <a:pt x="409" y="600"/>
                    </a:cubicBezTo>
                    <a:cubicBezTo>
                      <a:pt x="546" y="600"/>
                      <a:pt x="709" y="491"/>
                      <a:pt x="709" y="328"/>
                    </a:cubicBezTo>
                    <a:cubicBezTo>
                      <a:pt x="709" y="192"/>
                      <a:pt x="600" y="28"/>
                      <a:pt x="437" y="28"/>
                    </a:cubicBezTo>
                    <a:lnTo>
                      <a:pt x="24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2" name="Google Shape;1842;p22"/>
              <p:cNvSpPr/>
              <p:nvPr/>
            </p:nvSpPr>
            <p:spPr>
              <a:xfrm>
                <a:off x="3576675" y="3407900"/>
                <a:ext cx="157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84" extrusionOk="0">
                    <a:moveTo>
                      <a:pt x="546" y="300"/>
                    </a:moveTo>
                    <a:lnTo>
                      <a:pt x="546" y="327"/>
                    </a:lnTo>
                    <a:cubicBezTo>
                      <a:pt x="546" y="355"/>
                      <a:pt x="518" y="382"/>
                      <a:pt x="491" y="382"/>
                    </a:cubicBezTo>
                    <a:cubicBezTo>
                      <a:pt x="491" y="400"/>
                      <a:pt x="482" y="406"/>
                      <a:pt x="469" y="406"/>
                    </a:cubicBezTo>
                    <a:cubicBezTo>
                      <a:pt x="443" y="406"/>
                      <a:pt x="400" y="382"/>
                      <a:pt x="382" y="382"/>
                    </a:cubicBezTo>
                    <a:lnTo>
                      <a:pt x="355" y="355"/>
                    </a:lnTo>
                    <a:lnTo>
                      <a:pt x="355" y="355"/>
                    </a:lnTo>
                    <a:cubicBezTo>
                      <a:pt x="371" y="371"/>
                      <a:pt x="391" y="377"/>
                      <a:pt x="413" y="377"/>
                    </a:cubicBezTo>
                    <a:cubicBezTo>
                      <a:pt x="466" y="377"/>
                      <a:pt x="526" y="339"/>
                      <a:pt x="546" y="300"/>
                    </a:cubicBezTo>
                    <a:close/>
                    <a:moveTo>
                      <a:pt x="413" y="96"/>
                    </a:moveTo>
                    <a:cubicBezTo>
                      <a:pt x="424" y="96"/>
                      <a:pt x="437" y="99"/>
                      <a:pt x="450" y="106"/>
                    </a:cubicBezTo>
                    <a:lnTo>
                      <a:pt x="450" y="106"/>
                    </a:lnTo>
                    <a:cubicBezTo>
                      <a:pt x="369" y="161"/>
                      <a:pt x="331" y="244"/>
                      <a:pt x="355" y="409"/>
                    </a:cubicBezTo>
                    <a:cubicBezTo>
                      <a:pt x="328" y="355"/>
                      <a:pt x="273" y="327"/>
                      <a:pt x="273" y="300"/>
                    </a:cubicBezTo>
                    <a:cubicBezTo>
                      <a:pt x="273" y="246"/>
                      <a:pt x="246" y="218"/>
                      <a:pt x="273" y="191"/>
                    </a:cubicBezTo>
                    <a:cubicBezTo>
                      <a:pt x="273" y="164"/>
                      <a:pt x="300" y="137"/>
                      <a:pt x="355" y="137"/>
                    </a:cubicBezTo>
                    <a:cubicBezTo>
                      <a:pt x="368" y="109"/>
                      <a:pt x="389" y="96"/>
                      <a:pt x="413" y="96"/>
                    </a:cubicBezTo>
                    <a:close/>
                    <a:moveTo>
                      <a:pt x="382" y="0"/>
                    </a:moveTo>
                    <a:cubicBezTo>
                      <a:pt x="355" y="0"/>
                      <a:pt x="246" y="0"/>
                      <a:pt x="191" y="28"/>
                    </a:cubicBezTo>
                    <a:cubicBezTo>
                      <a:pt x="110" y="55"/>
                      <a:pt x="82" y="82"/>
                      <a:pt x="55" y="191"/>
                    </a:cubicBezTo>
                    <a:cubicBezTo>
                      <a:pt x="55" y="218"/>
                      <a:pt x="1" y="300"/>
                      <a:pt x="55" y="355"/>
                    </a:cubicBezTo>
                    <a:cubicBezTo>
                      <a:pt x="55" y="409"/>
                      <a:pt x="82" y="436"/>
                      <a:pt x="110" y="464"/>
                    </a:cubicBezTo>
                    <a:cubicBezTo>
                      <a:pt x="191" y="545"/>
                      <a:pt x="110" y="491"/>
                      <a:pt x="191" y="545"/>
                    </a:cubicBezTo>
                    <a:cubicBezTo>
                      <a:pt x="230" y="565"/>
                      <a:pt x="296" y="584"/>
                      <a:pt x="350" y="584"/>
                    </a:cubicBezTo>
                    <a:cubicBezTo>
                      <a:pt x="373" y="584"/>
                      <a:pt x="393" y="581"/>
                      <a:pt x="409" y="573"/>
                    </a:cubicBezTo>
                    <a:cubicBezTo>
                      <a:pt x="491" y="518"/>
                      <a:pt x="518" y="491"/>
                      <a:pt x="546" y="464"/>
                    </a:cubicBezTo>
                    <a:cubicBezTo>
                      <a:pt x="627" y="409"/>
                      <a:pt x="627" y="327"/>
                      <a:pt x="627" y="273"/>
                    </a:cubicBezTo>
                    <a:cubicBezTo>
                      <a:pt x="627" y="191"/>
                      <a:pt x="600" y="137"/>
                      <a:pt x="518" y="82"/>
                    </a:cubicBezTo>
                    <a:cubicBezTo>
                      <a:pt x="509" y="73"/>
                      <a:pt x="506" y="70"/>
                      <a:pt x="505" y="70"/>
                    </a:cubicBezTo>
                    <a:lnTo>
                      <a:pt x="505" y="70"/>
                    </a:lnTo>
                    <a:cubicBezTo>
                      <a:pt x="503" y="70"/>
                      <a:pt x="509" y="82"/>
                      <a:pt x="491" y="82"/>
                    </a:cubicBezTo>
                    <a:cubicBezTo>
                      <a:pt x="491" y="55"/>
                      <a:pt x="491" y="55"/>
                      <a:pt x="3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22"/>
              <p:cNvSpPr/>
              <p:nvPr/>
            </p:nvSpPr>
            <p:spPr>
              <a:xfrm>
                <a:off x="3994925" y="3694675"/>
                <a:ext cx="17750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606" extrusionOk="0">
                    <a:moveTo>
                      <a:pt x="491" y="1"/>
                    </a:moveTo>
                    <a:cubicBezTo>
                      <a:pt x="355" y="1"/>
                      <a:pt x="246" y="55"/>
                      <a:pt x="137" y="137"/>
                    </a:cubicBezTo>
                    <a:cubicBezTo>
                      <a:pt x="28" y="219"/>
                      <a:pt x="1" y="409"/>
                      <a:pt x="110" y="491"/>
                    </a:cubicBezTo>
                    <a:cubicBezTo>
                      <a:pt x="177" y="559"/>
                      <a:pt x="265" y="605"/>
                      <a:pt x="349" y="605"/>
                    </a:cubicBezTo>
                    <a:cubicBezTo>
                      <a:pt x="400" y="605"/>
                      <a:pt x="450" y="587"/>
                      <a:pt x="491" y="546"/>
                    </a:cubicBezTo>
                    <a:cubicBezTo>
                      <a:pt x="535" y="524"/>
                      <a:pt x="562" y="484"/>
                      <a:pt x="599" y="441"/>
                    </a:cubicBezTo>
                    <a:lnTo>
                      <a:pt x="599" y="441"/>
                    </a:lnTo>
                    <a:cubicBezTo>
                      <a:pt x="606" y="433"/>
                      <a:pt x="613" y="425"/>
                      <a:pt x="620" y="418"/>
                    </a:cubicBezTo>
                    <a:lnTo>
                      <a:pt x="620" y="418"/>
                    </a:lnTo>
                    <a:cubicBezTo>
                      <a:pt x="622" y="415"/>
                      <a:pt x="625" y="412"/>
                      <a:pt x="628" y="409"/>
                    </a:cubicBezTo>
                    <a:cubicBezTo>
                      <a:pt x="633" y="404"/>
                      <a:pt x="638" y="397"/>
                      <a:pt x="643" y="388"/>
                    </a:cubicBezTo>
                    <a:lnTo>
                      <a:pt x="643" y="388"/>
                    </a:lnTo>
                    <a:cubicBezTo>
                      <a:pt x="674" y="347"/>
                      <a:pt x="698" y="301"/>
                      <a:pt x="709" y="246"/>
                    </a:cubicBezTo>
                    <a:lnTo>
                      <a:pt x="709" y="164"/>
                    </a:lnTo>
                    <a:cubicBezTo>
                      <a:pt x="709" y="55"/>
                      <a:pt x="655" y="1"/>
                      <a:pt x="546" y="1"/>
                    </a:cubicBezTo>
                    <a:cubicBezTo>
                      <a:pt x="533" y="1"/>
                      <a:pt x="518" y="1"/>
                      <a:pt x="503" y="1"/>
                    </a:cubicBezTo>
                    <a:lnTo>
                      <a:pt x="503" y="1"/>
                    </a:lnTo>
                    <a:cubicBezTo>
                      <a:pt x="499" y="1"/>
                      <a:pt x="495" y="1"/>
                      <a:pt x="49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4" name="Google Shape;1844;p22"/>
              <p:cNvSpPr/>
              <p:nvPr/>
            </p:nvSpPr>
            <p:spPr>
              <a:xfrm>
                <a:off x="3976550" y="3715125"/>
                <a:ext cx="150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64" extrusionOk="0">
                    <a:moveTo>
                      <a:pt x="164" y="0"/>
                    </a:moveTo>
                    <a:cubicBezTo>
                      <a:pt x="55" y="27"/>
                      <a:pt x="0" y="136"/>
                      <a:pt x="27" y="191"/>
                    </a:cubicBezTo>
                    <a:cubicBezTo>
                      <a:pt x="27" y="191"/>
                      <a:pt x="27" y="273"/>
                      <a:pt x="55" y="300"/>
                    </a:cubicBezTo>
                    <a:cubicBezTo>
                      <a:pt x="82" y="382"/>
                      <a:pt x="136" y="409"/>
                      <a:pt x="164" y="436"/>
                    </a:cubicBezTo>
                    <a:cubicBezTo>
                      <a:pt x="191" y="463"/>
                      <a:pt x="273" y="463"/>
                      <a:pt x="300" y="463"/>
                    </a:cubicBezTo>
                    <a:lnTo>
                      <a:pt x="409" y="463"/>
                    </a:lnTo>
                    <a:cubicBezTo>
                      <a:pt x="491" y="436"/>
                      <a:pt x="600" y="327"/>
                      <a:pt x="572" y="191"/>
                    </a:cubicBezTo>
                    <a:cubicBezTo>
                      <a:pt x="572" y="191"/>
                      <a:pt x="572" y="164"/>
                      <a:pt x="545" y="136"/>
                    </a:cubicBezTo>
                    <a:cubicBezTo>
                      <a:pt x="545" y="109"/>
                      <a:pt x="463" y="55"/>
                      <a:pt x="436" y="27"/>
                    </a:cubicBezTo>
                    <a:cubicBezTo>
                      <a:pt x="354" y="0"/>
                      <a:pt x="300" y="0"/>
                      <a:pt x="27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5" name="Google Shape;1845;p22"/>
              <p:cNvSpPr/>
              <p:nvPr/>
            </p:nvSpPr>
            <p:spPr>
              <a:xfrm>
                <a:off x="3967000" y="3684200"/>
                <a:ext cx="17000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758" extrusionOk="0">
                    <a:moveTo>
                      <a:pt x="436" y="0"/>
                    </a:moveTo>
                    <a:cubicBezTo>
                      <a:pt x="415" y="0"/>
                      <a:pt x="397" y="4"/>
                      <a:pt x="382" y="11"/>
                    </a:cubicBezTo>
                    <a:cubicBezTo>
                      <a:pt x="300" y="38"/>
                      <a:pt x="273" y="120"/>
                      <a:pt x="191" y="147"/>
                    </a:cubicBezTo>
                    <a:cubicBezTo>
                      <a:pt x="137" y="202"/>
                      <a:pt x="110" y="256"/>
                      <a:pt x="55" y="311"/>
                    </a:cubicBezTo>
                    <a:lnTo>
                      <a:pt x="94" y="333"/>
                    </a:lnTo>
                    <a:lnTo>
                      <a:pt x="94" y="333"/>
                    </a:lnTo>
                    <a:cubicBezTo>
                      <a:pt x="80" y="352"/>
                      <a:pt x="67" y="372"/>
                      <a:pt x="55" y="393"/>
                    </a:cubicBezTo>
                    <a:cubicBezTo>
                      <a:pt x="1" y="474"/>
                      <a:pt x="28" y="665"/>
                      <a:pt x="164" y="719"/>
                    </a:cubicBezTo>
                    <a:cubicBezTo>
                      <a:pt x="199" y="746"/>
                      <a:pt x="240" y="758"/>
                      <a:pt x="281" y="758"/>
                    </a:cubicBezTo>
                    <a:cubicBezTo>
                      <a:pt x="370" y="758"/>
                      <a:pt x="463" y="703"/>
                      <a:pt x="518" y="610"/>
                    </a:cubicBezTo>
                    <a:lnTo>
                      <a:pt x="600" y="420"/>
                    </a:lnTo>
                    <a:cubicBezTo>
                      <a:pt x="600" y="418"/>
                      <a:pt x="600" y="417"/>
                      <a:pt x="600" y="416"/>
                    </a:cubicBezTo>
                    <a:lnTo>
                      <a:pt x="600" y="416"/>
                    </a:lnTo>
                    <a:cubicBezTo>
                      <a:pt x="631" y="343"/>
                      <a:pt x="655" y="263"/>
                      <a:pt x="655" y="175"/>
                    </a:cubicBezTo>
                    <a:cubicBezTo>
                      <a:pt x="674" y="155"/>
                      <a:pt x="680" y="136"/>
                      <a:pt x="652" y="136"/>
                    </a:cubicBezTo>
                    <a:cubicBezTo>
                      <a:pt x="652" y="136"/>
                      <a:pt x="651" y="136"/>
                      <a:pt x="650" y="136"/>
                    </a:cubicBezTo>
                    <a:lnTo>
                      <a:pt x="650" y="136"/>
                    </a:lnTo>
                    <a:cubicBezTo>
                      <a:pt x="644" y="118"/>
                      <a:pt x="631" y="96"/>
                      <a:pt x="600" y="66"/>
                    </a:cubicBezTo>
                    <a:cubicBezTo>
                      <a:pt x="560" y="26"/>
                      <a:pt x="491" y="0"/>
                      <a:pt x="4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22"/>
              <p:cNvSpPr/>
              <p:nvPr/>
            </p:nvSpPr>
            <p:spPr>
              <a:xfrm>
                <a:off x="3606650" y="3713075"/>
                <a:ext cx="1637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747" extrusionOk="0">
                    <a:moveTo>
                      <a:pt x="164" y="0"/>
                    </a:moveTo>
                    <a:cubicBezTo>
                      <a:pt x="82" y="0"/>
                      <a:pt x="0" y="82"/>
                      <a:pt x="0" y="191"/>
                    </a:cubicBezTo>
                    <a:lnTo>
                      <a:pt x="0" y="409"/>
                    </a:lnTo>
                    <a:cubicBezTo>
                      <a:pt x="0" y="518"/>
                      <a:pt x="28" y="600"/>
                      <a:pt x="109" y="654"/>
                    </a:cubicBezTo>
                    <a:cubicBezTo>
                      <a:pt x="174" y="719"/>
                      <a:pt x="244" y="747"/>
                      <a:pt x="312" y="747"/>
                    </a:cubicBezTo>
                    <a:cubicBezTo>
                      <a:pt x="388" y="747"/>
                      <a:pt x="461" y="712"/>
                      <a:pt x="518" y="654"/>
                    </a:cubicBezTo>
                    <a:cubicBezTo>
                      <a:pt x="654" y="518"/>
                      <a:pt x="627" y="355"/>
                      <a:pt x="518" y="246"/>
                    </a:cubicBezTo>
                    <a:lnTo>
                      <a:pt x="494" y="228"/>
                    </a:lnTo>
                    <a:lnTo>
                      <a:pt x="494" y="228"/>
                    </a:lnTo>
                    <a:lnTo>
                      <a:pt x="518" y="218"/>
                    </a:lnTo>
                    <a:lnTo>
                      <a:pt x="300" y="82"/>
                    </a:lnTo>
                    <a:cubicBezTo>
                      <a:pt x="300" y="28"/>
                      <a:pt x="273" y="28"/>
                      <a:pt x="218" y="0"/>
                    </a:cubicBezTo>
                    <a:cubicBezTo>
                      <a:pt x="205" y="0"/>
                      <a:pt x="192" y="2"/>
                      <a:pt x="179" y="4"/>
                    </a:cubicBezTo>
                    <a:lnTo>
                      <a:pt x="179" y="4"/>
                    </a:lnTo>
                    <a:cubicBezTo>
                      <a:pt x="174" y="3"/>
                      <a:pt x="169" y="2"/>
                      <a:pt x="16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7" name="Google Shape;1847;p22"/>
              <p:cNvSpPr/>
              <p:nvPr/>
            </p:nvSpPr>
            <p:spPr>
              <a:xfrm>
                <a:off x="3582125" y="3727100"/>
                <a:ext cx="150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41" extrusionOk="0">
                    <a:moveTo>
                      <a:pt x="332" y="1"/>
                    </a:moveTo>
                    <a:cubicBezTo>
                      <a:pt x="269" y="1"/>
                      <a:pt x="224" y="26"/>
                      <a:pt x="164" y="66"/>
                    </a:cubicBezTo>
                    <a:cubicBezTo>
                      <a:pt x="28" y="121"/>
                      <a:pt x="1" y="257"/>
                      <a:pt x="55" y="393"/>
                    </a:cubicBezTo>
                    <a:cubicBezTo>
                      <a:pt x="111" y="486"/>
                      <a:pt x="191" y="541"/>
                      <a:pt x="280" y="541"/>
                    </a:cubicBezTo>
                    <a:cubicBezTo>
                      <a:pt x="322" y="541"/>
                      <a:pt x="366" y="528"/>
                      <a:pt x="409" y="502"/>
                    </a:cubicBezTo>
                    <a:lnTo>
                      <a:pt x="437" y="502"/>
                    </a:lnTo>
                    <a:cubicBezTo>
                      <a:pt x="503" y="480"/>
                      <a:pt x="534" y="458"/>
                      <a:pt x="557" y="376"/>
                    </a:cubicBezTo>
                    <a:lnTo>
                      <a:pt x="557" y="376"/>
                    </a:lnTo>
                    <a:cubicBezTo>
                      <a:pt x="567" y="357"/>
                      <a:pt x="573" y="337"/>
                      <a:pt x="573" y="311"/>
                    </a:cubicBezTo>
                    <a:lnTo>
                      <a:pt x="573" y="311"/>
                    </a:lnTo>
                    <a:cubicBezTo>
                      <a:pt x="573" y="311"/>
                      <a:pt x="573" y="311"/>
                      <a:pt x="573" y="311"/>
                    </a:cubicBezTo>
                    <a:cubicBezTo>
                      <a:pt x="600" y="202"/>
                      <a:pt x="546" y="66"/>
                      <a:pt x="409" y="12"/>
                    </a:cubicBezTo>
                    <a:cubicBezTo>
                      <a:pt x="380" y="4"/>
                      <a:pt x="355" y="1"/>
                      <a:pt x="33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8" name="Google Shape;1848;p22"/>
              <p:cNvSpPr/>
              <p:nvPr/>
            </p:nvSpPr>
            <p:spPr>
              <a:xfrm>
                <a:off x="3603925" y="3736925"/>
                <a:ext cx="218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07" extrusionOk="0">
                    <a:moveTo>
                      <a:pt x="682" y="0"/>
                    </a:moveTo>
                    <a:cubicBezTo>
                      <a:pt x="600" y="0"/>
                      <a:pt x="491" y="0"/>
                      <a:pt x="409" y="27"/>
                    </a:cubicBezTo>
                    <a:cubicBezTo>
                      <a:pt x="327" y="82"/>
                      <a:pt x="246" y="109"/>
                      <a:pt x="191" y="136"/>
                    </a:cubicBezTo>
                    <a:cubicBezTo>
                      <a:pt x="82" y="218"/>
                      <a:pt x="0" y="354"/>
                      <a:pt x="82" y="491"/>
                    </a:cubicBezTo>
                    <a:cubicBezTo>
                      <a:pt x="121" y="548"/>
                      <a:pt x="200" y="606"/>
                      <a:pt x="292" y="606"/>
                    </a:cubicBezTo>
                    <a:cubicBezTo>
                      <a:pt x="329" y="606"/>
                      <a:pt x="369" y="596"/>
                      <a:pt x="409" y="572"/>
                    </a:cubicBezTo>
                    <a:cubicBezTo>
                      <a:pt x="425" y="568"/>
                      <a:pt x="441" y="563"/>
                      <a:pt x="456" y="558"/>
                    </a:cubicBezTo>
                    <a:lnTo>
                      <a:pt x="456" y="558"/>
                    </a:lnTo>
                    <a:lnTo>
                      <a:pt x="464" y="572"/>
                    </a:lnTo>
                    <a:cubicBezTo>
                      <a:pt x="501" y="554"/>
                      <a:pt x="551" y="535"/>
                      <a:pt x="596" y="499"/>
                    </a:cubicBezTo>
                    <a:lnTo>
                      <a:pt x="596" y="499"/>
                    </a:lnTo>
                    <a:cubicBezTo>
                      <a:pt x="692" y="447"/>
                      <a:pt x="766" y="377"/>
                      <a:pt x="818" y="273"/>
                    </a:cubicBezTo>
                    <a:cubicBezTo>
                      <a:pt x="818" y="273"/>
                      <a:pt x="837" y="253"/>
                      <a:pt x="847" y="226"/>
                    </a:cubicBezTo>
                    <a:lnTo>
                      <a:pt x="847" y="226"/>
                    </a:lnTo>
                    <a:cubicBezTo>
                      <a:pt x="860" y="209"/>
                      <a:pt x="872" y="189"/>
                      <a:pt x="872" y="164"/>
                    </a:cubicBezTo>
                    <a:cubicBezTo>
                      <a:pt x="872" y="82"/>
                      <a:pt x="791" y="0"/>
                      <a:pt x="682" y="0"/>
                    </a:cubicBezTo>
                    <a:lnTo>
                      <a:pt x="682" y="0"/>
                    </a:lnTo>
                    <a:cubicBezTo>
                      <a:pt x="682" y="0"/>
                      <a:pt x="682" y="0"/>
                      <a:pt x="6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22"/>
              <p:cNvSpPr/>
              <p:nvPr/>
            </p:nvSpPr>
            <p:spPr>
              <a:xfrm>
                <a:off x="4042625" y="3045000"/>
                <a:ext cx="129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55" extrusionOk="0">
                    <a:moveTo>
                      <a:pt x="290" y="0"/>
                    </a:moveTo>
                    <a:cubicBezTo>
                      <a:pt x="239" y="0"/>
                      <a:pt x="177" y="7"/>
                      <a:pt x="109" y="20"/>
                    </a:cubicBezTo>
                    <a:cubicBezTo>
                      <a:pt x="109" y="20"/>
                      <a:pt x="82" y="20"/>
                      <a:pt x="27" y="75"/>
                    </a:cubicBezTo>
                    <a:cubicBezTo>
                      <a:pt x="27" y="102"/>
                      <a:pt x="0" y="129"/>
                      <a:pt x="0" y="157"/>
                    </a:cubicBezTo>
                    <a:cubicBezTo>
                      <a:pt x="0" y="211"/>
                      <a:pt x="0" y="238"/>
                      <a:pt x="27" y="266"/>
                    </a:cubicBezTo>
                    <a:cubicBezTo>
                      <a:pt x="82" y="266"/>
                      <a:pt x="109" y="293"/>
                      <a:pt x="109" y="293"/>
                    </a:cubicBezTo>
                    <a:cubicBezTo>
                      <a:pt x="136" y="334"/>
                      <a:pt x="184" y="354"/>
                      <a:pt x="239" y="354"/>
                    </a:cubicBezTo>
                    <a:cubicBezTo>
                      <a:pt x="293" y="354"/>
                      <a:pt x="354" y="334"/>
                      <a:pt x="409" y="293"/>
                    </a:cubicBezTo>
                    <a:cubicBezTo>
                      <a:pt x="409" y="293"/>
                      <a:pt x="436" y="293"/>
                      <a:pt x="491" y="266"/>
                    </a:cubicBezTo>
                    <a:cubicBezTo>
                      <a:pt x="518" y="238"/>
                      <a:pt x="518" y="211"/>
                      <a:pt x="518" y="157"/>
                    </a:cubicBezTo>
                    <a:cubicBezTo>
                      <a:pt x="518" y="129"/>
                      <a:pt x="518" y="102"/>
                      <a:pt x="491" y="75"/>
                    </a:cubicBezTo>
                    <a:cubicBezTo>
                      <a:pt x="436" y="75"/>
                      <a:pt x="409" y="20"/>
                      <a:pt x="409" y="20"/>
                    </a:cubicBezTo>
                    <a:cubicBezTo>
                      <a:pt x="382" y="7"/>
                      <a:pt x="341" y="0"/>
                      <a:pt x="29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0" name="Google Shape;1850;p22"/>
              <p:cNvSpPr/>
              <p:nvPr/>
            </p:nvSpPr>
            <p:spPr>
              <a:xfrm>
                <a:off x="4025600" y="3024375"/>
                <a:ext cx="1432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19" extrusionOk="0">
                    <a:moveTo>
                      <a:pt x="245" y="1"/>
                    </a:moveTo>
                    <a:lnTo>
                      <a:pt x="245" y="2"/>
                    </a:lnTo>
                    <a:lnTo>
                      <a:pt x="245" y="2"/>
                    </a:lnTo>
                    <a:cubicBezTo>
                      <a:pt x="97" y="13"/>
                      <a:pt x="0" y="117"/>
                      <a:pt x="0" y="246"/>
                    </a:cubicBezTo>
                    <a:cubicBezTo>
                      <a:pt x="0" y="409"/>
                      <a:pt x="109" y="518"/>
                      <a:pt x="245" y="518"/>
                    </a:cubicBezTo>
                    <a:lnTo>
                      <a:pt x="272" y="518"/>
                    </a:lnTo>
                    <a:cubicBezTo>
                      <a:pt x="354" y="518"/>
                      <a:pt x="436" y="518"/>
                      <a:pt x="518" y="409"/>
                    </a:cubicBezTo>
                    <a:cubicBezTo>
                      <a:pt x="572" y="355"/>
                      <a:pt x="572" y="219"/>
                      <a:pt x="572" y="110"/>
                    </a:cubicBezTo>
                    <a:cubicBezTo>
                      <a:pt x="518" y="82"/>
                      <a:pt x="490" y="82"/>
                      <a:pt x="436" y="28"/>
                    </a:cubicBezTo>
                    <a:cubicBezTo>
                      <a:pt x="381" y="1"/>
                      <a:pt x="354" y="1"/>
                      <a:pt x="300" y="1"/>
                    </a:cubicBezTo>
                    <a:lnTo>
                      <a:pt x="272" y="1"/>
                    </a:lnTo>
                    <a:cubicBezTo>
                      <a:pt x="269" y="1"/>
                      <a:pt x="266" y="1"/>
                      <a:pt x="263" y="1"/>
                    </a:cubicBezTo>
                    <a:lnTo>
                      <a:pt x="263" y="1"/>
                    </a:ln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1" name="Google Shape;1851;p22"/>
            <p:cNvGrpSpPr/>
            <p:nvPr/>
          </p:nvGrpSpPr>
          <p:grpSpPr>
            <a:xfrm flipH="1">
              <a:off x="5154258" y="4180419"/>
              <a:ext cx="1148813" cy="973875"/>
              <a:chOff x="6733575" y="656700"/>
              <a:chExt cx="1148813" cy="973875"/>
            </a:xfrm>
          </p:grpSpPr>
          <p:sp>
            <p:nvSpPr>
              <p:cNvPr id="1852" name="Google Shape;1852;p22"/>
              <p:cNvSpPr/>
              <p:nvPr/>
            </p:nvSpPr>
            <p:spPr>
              <a:xfrm>
                <a:off x="6889350" y="9690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183" y="1"/>
                      <a:pt x="1" y="183"/>
                      <a:pt x="1" y="457"/>
                    </a:cubicBezTo>
                    <a:cubicBezTo>
                      <a:pt x="1" y="730"/>
                      <a:pt x="244" y="912"/>
                      <a:pt x="457" y="912"/>
                    </a:cubicBezTo>
                    <a:cubicBezTo>
                      <a:pt x="730" y="912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22"/>
              <p:cNvSpPr/>
              <p:nvPr/>
            </p:nvSpPr>
            <p:spPr>
              <a:xfrm>
                <a:off x="7284150" y="10599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22"/>
                      <a:pt x="1" y="305"/>
                    </a:cubicBezTo>
                    <a:cubicBezTo>
                      <a:pt x="1" y="457"/>
                      <a:pt x="122" y="609"/>
                      <a:pt x="305" y="609"/>
                    </a:cubicBezTo>
                    <a:cubicBezTo>
                      <a:pt x="457" y="609"/>
                      <a:pt x="609" y="457"/>
                      <a:pt x="609" y="305"/>
                    </a:cubicBezTo>
                    <a:cubicBezTo>
                      <a:pt x="609" y="122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22"/>
              <p:cNvSpPr/>
              <p:nvPr/>
            </p:nvSpPr>
            <p:spPr>
              <a:xfrm>
                <a:off x="6972950" y="11521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6" y="1"/>
                    </a:moveTo>
                    <a:cubicBezTo>
                      <a:pt x="243" y="1"/>
                      <a:pt x="0" y="244"/>
                      <a:pt x="0" y="487"/>
                    </a:cubicBezTo>
                    <a:cubicBezTo>
                      <a:pt x="0" y="761"/>
                      <a:pt x="243" y="1004"/>
                      <a:pt x="486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22"/>
              <p:cNvSpPr/>
              <p:nvPr/>
            </p:nvSpPr>
            <p:spPr>
              <a:xfrm>
                <a:off x="7694500" y="9235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4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22"/>
              <p:cNvSpPr/>
              <p:nvPr/>
            </p:nvSpPr>
            <p:spPr>
              <a:xfrm>
                <a:off x="7613763" y="1591050"/>
                <a:ext cx="403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81" extrusionOk="0">
                    <a:moveTo>
                      <a:pt x="821" y="0"/>
                    </a:moveTo>
                    <a:cubicBezTo>
                      <a:pt x="366" y="0"/>
                      <a:pt x="1" y="365"/>
                      <a:pt x="1" y="790"/>
                    </a:cubicBezTo>
                    <a:cubicBezTo>
                      <a:pt x="1" y="1216"/>
                      <a:pt x="366" y="1581"/>
                      <a:pt x="821" y="1581"/>
                    </a:cubicBezTo>
                    <a:cubicBezTo>
                      <a:pt x="1277" y="1581"/>
                      <a:pt x="1612" y="1216"/>
                      <a:pt x="1612" y="790"/>
                    </a:cubicBezTo>
                    <a:cubicBezTo>
                      <a:pt x="1612" y="335"/>
                      <a:pt x="1277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22"/>
              <p:cNvSpPr/>
              <p:nvPr/>
            </p:nvSpPr>
            <p:spPr>
              <a:xfrm>
                <a:off x="7385025" y="656700"/>
                <a:ext cx="266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547" y="0"/>
                    </a:moveTo>
                    <a:cubicBezTo>
                      <a:pt x="243" y="0"/>
                      <a:pt x="0" y="213"/>
                      <a:pt x="0" y="517"/>
                    </a:cubicBezTo>
                    <a:cubicBezTo>
                      <a:pt x="0" y="821"/>
                      <a:pt x="243" y="1033"/>
                      <a:pt x="547" y="1033"/>
                    </a:cubicBezTo>
                    <a:cubicBezTo>
                      <a:pt x="851" y="1033"/>
                      <a:pt x="1064" y="821"/>
                      <a:pt x="1064" y="517"/>
                    </a:cubicBezTo>
                    <a:cubicBezTo>
                      <a:pt x="1064" y="213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22"/>
              <p:cNvSpPr/>
              <p:nvPr/>
            </p:nvSpPr>
            <p:spPr>
              <a:xfrm>
                <a:off x="7858063" y="1232925"/>
                <a:ext cx="24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83" extrusionOk="0">
                    <a:moveTo>
                      <a:pt x="486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9"/>
                      <a:pt x="171" y="982"/>
                      <a:pt x="403" y="982"/>
                    </a:cubicBezTo>
                    <a:cubicBezTo>
                      <a:pt x="430" y="982"/>
                      <a:pt x="458" y="979"/>
                      <a:pt x="486" y="973"/>
                    </a:cubicBezTo>
                    <a:cubicBezTo>
                      <a:pt x="760" y="973"/>
                      <a:pt x="973" y="760"/>
                      <a:pt x="973" y="487"/>
                    </a:cubicBezTo>
                    <a:cubicBezTo>
                      <a:pt x="973" y="213"/>
                      <a:pt x="760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22"/>
              <p:cNvSpPr/>
              <p:nvPr/>
            </p:nvSpPr>
            <p:spPr>
              <a:xfrm>
                <a:off x="6733575" y="10541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214"/>
                      <a:pt x="0" y="457"/>
                    </a:cubicBezTo>
                    <a:cubicBezTo>
                      <a:pt x="0" y="730"/>
                      <a:pt x="244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214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22"/>
              <p:cNvSpPr/>
              <p:nvPr/>
            </p:nvSpPr>
            <p:spPr>
              <a:xfrm>
                <a:off x="6975975" y="12212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53"/>
                      <a:pt x="1" y="305"/>
                    </a:cubicBezTo>
                    <a:cubicBezTo>
                      <a:pt x="1" y="487"/>
                      <a:pt x="122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5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22"/>
              <p:cNvSpPr/>
              <p:nvPr/>
            </p:nvSpPr>
            <p:spPr>
              <a:xfrm>
                <a:off x="6817175" y="1238000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486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6" y="973"/>
                    </a:cubicBezTo>
                    <a:cubicBezTo>
                      <a:pt x="760" y="973"/>
                      <a:pt x="1003" y="761"/>
                      <a:pt x="1003" y="487"/>
                    </a:cubicBezTo>
                    <a:cubicBezTo>
                      <a:pt x="1003" y="213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22"/>
              <p:cNvSpPr/>
              <p:nvPr/>
            </p:nvSpPr>
            <p:spPr>
              <a:xfrm>
                <a:off x="7538725" y="1161800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7" y="973"/>
                    </a:cubicBezTo>
                    <a:cubicBezTo>
                      <a:pt x="760" y="973"/>
                      <a:pt x="973" y="761"/>
                      <a:pt x="973" y="487"/>
                    </a:cubicBezTo>
                    <a:cubicBezTo>
                      <a:pt x="973" y="213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22"/>
              <p:cNvSpPr/>
              <p:nvPr/>
            </p:nvSpPr>
            <p:spPr>
              <a:xfrm>
                <a:off x="7456650" y="1392050"/>
                <a:ext cx="403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1"/>
                    </a:moveTo>
                    <a:cubicBezTo>
                      <a:pt x="365" y="1"/>
                      <a:pt x="1" y="396"/>
                      <a:pt x="1" y="821"/>
                    </a:cubicBezTo>
                    <a:cubicBezTo>
                      <a:pt x="1" y="1216"/>
                      <a:pt x="365" y="1581"/>
                      <a:pt x="821" y="1611"/>
                    </a:cubicBezTo>
                    <a:cubicBezTo>
                      <a:pt x="1277" y="1611"/>
                      <a:pt x="1612" y="1216"/>
                      <a:pt x="1612" y="821"/>
                    </a:cubicBezTo>
                    <a:cubicBezTo>
                      <a:pt x="1612" y="335"/>
                      <a:pt x="1216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22"/>
              <p:cNvSpPr/>
              <p:nvPr/>
            </p:nvSpPr>
            <p:spPr>
              <a:xfrm>
                <a:off x="7230000" y="74180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7" y="0"/>
                    </a:moveTo>
                    <a:cubicBezTo>
                      <a:pt x="213" y="0"/>
                      <a:pt x="0" y="244"/>
                      <a:pt x="0" y="547"/>
                    </a:cubicBezTo>
                    <a:cubicBezTo>
                      <a:pt x="0" y="821"/>
                      <a:pt x="213" y="1064"/>
                      <a:pt x="517" y="1064"/>
                    </a:cubicBezTo>
                    <a:cubicBezTo>
                      <a:pt x="821" y="1064"/>
                      <a:pt x="1064" y="821"/>
                      <a:pt x="1064" y="547"/>
                    </a:cubicBezTo>
                    <a:cubicBezTo>
                      <a:pt x="1064" y="244"/>
                      <a:pt x="821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5" name="Google Shape;1865;p22"/>
            <p:cNvGrpSpPr/>
            <p:nvPr/>
          </p:nvGrpSpPr>
          <p:grpSpPr>
            <a:xfrm rot="5400000">
              <a:off x="7081319" y="3463904"/>
              <a:ext cx="420250" cy="862500"/>
              <a:chOff x="714175" y="1874013"/>
              <a:chExt cx="420250" cy="862500"/>
            </a:xfrm>
          </p:grpSpPr>
          <p:sp>
            <p:nvSpPr>
              <p:cNvPr id="1866" name="Google Shape;1866;p22"/>
              <p:cNvSpPr/>
              <p:nvPr/>
            </p:nvSpPr>
            <p:spPr>
              <a:xfrm>
                <a:off x="1100200" y="1874013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22"/>
              <p:cNvSpPr/>
              <p:nvPr/>
            </p:nvSpPr>
            <p:spPr>
              <a:xfrm>
                <a:off x="1010525" y="19348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2" y="0"/>
                      <a:pt x="1" y="91"/>
                      <a:pt x="1" y="213"/>
                    </a:cubicBezTo>
                    <a:cubicBezTo>
                      <a:pt x="1" y="274"/>
                      <a:pt x="62" y="395"/>
                      <a:pt x="183" y="395"/>
                    </a:cubicBezTo>
                    <a:cubicBezTo>
                      <a:pt x="305" y="395"/>
                      <a:pt x="366" y="304"/>
                      <a:pt x="366" y="213"/>
                    </a:cubicBezTo>
                    <a:cubicBezTo>
                      <a:pt x="366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22"/>
              <p:cNvSpPr/>
              <p:nvPr/>
            </p:nvSpPr>
            <p:spPr>
              <a:xfrm>
                <a:off x="958100" y="2244088"/>
                <a:ext cx="167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4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69" y="517"/>
                      <a:pt x="669" y="334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22"/>
              <p:cNvSpPr/>
              <p:nvPr/>
            </p:nvSpPr>
            <p:spPr>
              <a:xfrm>
                <a:off x="1119200" y="2283588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5"/>
                    </a:cubicBezTo>
                    <a:cubicBezTo>
                      <a:pt x="0" y="487"/>
                      <a:pt x="152" y="609"/>
                      <a:pt x="304" y="609"/>
                    </a:cubicBezTo>
                    <a:cubicBezTo>
                      <a:pt x="487" y="609"/>
                      <a:pt x="608" y="487"/>
                      <a:pt x="608" y="305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22"/>
              <p:cNvSpPr/>
              <p:nvPr/>
            </p:nvSpPr>
            <p:spPr>
              <a:xfrm>
                <a:off x="1014325" y="2359588"/>
                <a:ext cx="12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8" extrusionOk="0">
                    <a:moveTo>
                      <a:pt x="244" y="0"/>
                    </a:moveTo>
                    <a:cubicBezTo>
                      <a:pt x="92" y="0"/>
                      <a:pt x="1" y="122"/>
                      <a:pt x="1" y="274"/>
                    </a:cubicBezTo>
                    <a:cubicBezTo>
                      <a:pt x="1" y="426"/>
                      <a:pt x="92" y="547"/>
                      <a:pt x="244" y="547"/>
                    </a:cubicBezTo>
                    <a:cubicBezTo>
                      <a:pt x="396" y="547"/>
                      <a:pt x="517" y="426"/>
                      <a:pt x="517" y="274"/>
                    </a:cubicBezTo>
                    <a:cubicBezTo>
                      <a:pt x="517" y="122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22"/>
              <p:cNvSpPr/>
              <p:nvPr/>
            </p:nvSpPr>
            <p:spPr>
              <a:xfrm>
                <a:off x="1082725" y="2176438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274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22"/>
              <p:cNvSpPr/>
              <p:nvPr/>
            </p:nvSpPr>
            <p:spPr>
              <a:xfrm>
                <a:off x="1098675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95"/>
                      <a:pt x="183" y="395"/>
                    </a:cubicBezTo>
                    <a:cubicBezTo>
                      <a:pt x="305" y="395"/>
                      <a:pt x="365" y="304"/>
                      <a:pt x="365" y="213"/>
                    </a:cubicBezTo>
                    <a:cubicBezTo>
                      <a:pt x="365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22"/>
              <p:cNvSpPr/>
              <p:nvPr/>
            </p:nvSpPr>
            <p:spPr>
              <a:xfrm>
                <a:off x="869950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65"/>
                      <a:pt x="183" y="395"/>
                    </a:cubicBezTo>
                    <a:cubicBezTo>
                      <a:pt x="274" y="395"/>
                      <a:pt x="365" y="304"/>
                      <a:pt x="365" y="213"/>
                    </a:cubicBezTo>
                    <a:cubicBezTo>
                      <a:pt x="365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22"/>
              <p:cNvSpPr/>
              <p:nvPr/>
            </p:nvSpPr>
            <p:spPr>
              <a:xfrm>
                <a:off x="944425" y="1959888"/>
                <a:ext cx="137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31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02"/>
                      <a:pt x="87" y="531"/>
                      <a:pt x="206" y="531"/>
                    </a:cubicBezTo>
                    <a:cubicBezTo>
                      <a:pt x="228" y="531"/>
                      <a:pt x="250" y="526"/>
                      <a:pt x="274" y="517"/>
                    </a:cubicBezTo>
                    <a:cubicBezTo>
                      <a:pt x="426" y="517"/>
                      <a:pt x="547" y="426"/>
                      <a:pt x="547" y="274"/>
                    </a:cubicBezTo>
                    <a:cubicBezTo>
                      <a:pt x="547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22"/>
              <p:cNvSpPr/>
              <p:nvPr/>
            </p:nvSpPr>
            <p:spPr>
              <a:xfrm>
                <a:off x="854750" y="2020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92"/>
                      <a:pt x="1" y="183"/>
                    </a:cubicBezTo>
                    <a:cubicBezTo>
                      <a:pt x="1" y="274"/>
                      <a:pt x="61" y="366"/>
                      <a:pt x="183" y="366"/>
                    </a:cubicBezTo>
                    <a:cubicBezTo>
                      <a:pt x="274" y="366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22"/>
              <p:cNvSpPr/>
              <p:nvPr/>
            </p:nvSpPr>
            <p:spPr>
              <a:xfrm>
                <a:off x="1028000" y="2055638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22"/>
              <p:cNvSpPr/>
              <p:nvPr/>
            </p:nvSpPr>
            <p:spPr>
              <a:xfrm>
                <a:off x="802325" y="2329188"/>
                <a:ext cx="167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700"/>
                      <a:pt x="335" y="700"/>
                    </a:cubicBezTo>
                    <a:cubicBezTo>
                      <a:pt x="517" y="700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22"/>
              <p:cNvSpPr/>
              <p:nvPr/>
            </p:nvSpPr>
            <p:spPr>
              <a:xfrm>
                <a:off x="963425" y="2369463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0"/>
                    </a:moveTo>
                    <a:cubicBezTo>
                      <a:pt x="152" y="0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22"/>
              <p:cNvSpPr/>
              <p:nvPr/>
            </p:nvSpPr>
            <p:spPr>
              <a:xfrm>
                <a:off x="857800" y="2445438"/>
                <a:ext cx="137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cubicBezTo>
                      <a:pt x="122" y="1"/>
                      <a:pt x="0" y="92"/>
                      <a:pt x="0" y="244"/>
                    </a:cubicBezTo>
                    <a:cubicBezTo>
                      <a:pt x="0" y="396"/>
                      <a:pt x="122" y="518"/>
                      <a:pt x="274" y="518"/>
                    </a:cubicBezTo>
                    <a:cubicBezTo>
                      <a:pt x="426" y="518"/>
                      <a:pt x="547" y="396"/>
                      <a:pt x="547" y="244"/>
                    </a:cubicBezTo>
                    <a:cubicBezTo>
                      <a:pt x="547" y="9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22"/>
              <p:cNvSpPr/>
              <p:nvPr/>
            </p:nvSpPr>
            <p:spPr>
              <a:xfrm>
                <a:off x="926175" y="2261563"/>
                <a:ext cx="99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6" extrusionOk="0">
                    <a:moveTo>
                      <a:pt x="214" y="0"/>
                    </a:moveTo>
                    <a:cubicBezTo>
                      <a:pt x="92" y="0"/>
                      <a:pt x="1" y="91"/>
                      <a:pt x="1" y="213"/>
                    </a:cubicBezTo>
                    <a:cubicBezTo>
                      <a:pt x="1" y="304"/>
                      <a:pt x="92" y="395"/>
                      <a:pt x="214" y="395"/>
                    </a:cubicBezTo>
                    <a:cubicBezTo>
                      <a:pt x="305" y="395"/>
                      <a:pt x="396" y="304"/>
                      <a:pt x="396" y="213"/>
                    </a:cubicBezTo>
                    <a:cubicBezTo>
                      <a:pt x="396" y="91"/>
                      <a:pt x="305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1" name="Google Shape;1881;p22"/>
              <p:cNvSpPr/>
              <p:nvPr/>
            </p:nvSpPr>
            <p:spPr>
              <a:xfrm>
                <a:off x="1071325" y="2308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305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2" name="Google Shape;1882;p22"/>
              <p:cNvSpPr/>
              <p:nvPr/>
            </p:nvSpPr>
            <p:spPr>
              <a:xfrm>
                <a:off x="942900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62"/>
                      <a:pt x="1" y="183"/>
                    </a:cubicBezTo>
                    <a:cubicBezTo>
                      <a:pt x="1" y="274"/>
                      <a:pt x="61" y="335"/>
                      <a:pt x="183" y="365"/>
                    </a:cubicBezTo>
                    <a:cubicBezTo>
                      <a:pt x="304" y="365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22"/>
              <p:cNvSpPr/>
              <p:nvPr/>
            </p:nvSpPr>
            <p:spPr>
              <a:xfrm>
                <a:off x="714175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92"/>
                      <a:pt x="0" y="183"/>
                    </a:cubicBezTo>
                    <a:cubicBezTo>
                      <a:pt x="0" y="274"/>
                      <a:pt x="61" y="365"/>
                      <a:pt x="183" y="365"/>
                    </a:cubicBezTo>
                    <a:cubicBezTo>
                      <a:pt x="274" y="365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4" name="Google Shape;1884;p22"/>
          <p:cNvGrpSpPr/>
          <p:nvPr/>
        </p:nvGrpSpPr>
        <p:grpSpPr>
          <a:xfrm rot="10800000">
            <a:off x="9480351" y="-1341812"/>
            <a:ext cx="3518800" cy="2975200"/>
            <a:chOff x="3431338" y="3882329"/>
            <a:chExt cx="2639100" cy="2231400"/>
          </a:xfrm>
        </p:grpSpPr>
        <p:sp>
          <p:nvSpPr>
            <p:cNvPr id="1885" name="Google Shape;1885;p22"/>
            <p:cNvSpPr/>
            <p:nvPr/>
          </p:nvSpPr>
          <p:spPr>
            <a:xfrm rot="-3600485" flipH="1">
              <a:off x="4138138" y="3828029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22"/>
            <p:cNvSpPr/>
            <p:nvPr/>
          </p:nvSpPr>
          <p:spPr>
            <a:xfrm rot="-5400000" flipH="1">
              <a:off x="4604375" y="4235346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7" name="Google Shape;1887;p22"/>
          <p:cNvGrpSpPr/>
          <p:nvPr/>
        </p:nvGrpSpPr>
        <p:grpSpPr>
          <a:xfrm flipH="1">
            <a:off x="9805318" y="-36982"/>
            <a:ext cx="1531751" cy="1298500"/>
            <a:chOff x="6733575" y="656700"/>
            <a:chExt cx="1148813" cy="973875"/>
          </a:xfrm>
        </p:grpSpPr>
        <p:sp>
          <p:nvSpPr>
            <p:cNvPr id="1888" name="Google Shape;1888;p22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22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2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2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2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1" name="Google Shape;1901;p22"/>
          <p:cNvGrpSpPr/>
          <p:nvPr/>
        </p:nvGrpSpPr>
        <p:grpSpPr>
          <a:xfrm>
            <a:off x="-1589320" y="5228664"/>
            <a:ext cx="3338400" cy="2318400"/>
            <a:chOff x="-1191990" y="3921498"/>
            <a:chExt cx="2503800" cy="1738800"/>
          </a:xfrm>
        </p:grpSpPr>
        <p:sp>
          <p:nvSpPr>
            <p:cNvPr id="1902" name="Google Shape;1902;p22"/>
            <p:cNvSpPr/>
            <p:nvPr/>
          </p:nvSpPr>
          <p:spPr>
            <a:xfrm rot="-4501102" flipH="1">
              <a:off x="-535426" y="3654141"/>
              <a:ext cx="1190672" cy="2273514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2"/>
            <p:cNvSpPr/>
            <p:nvPr/>
          </p:nvSpPr>
          <p:spPr>
            <a:xfrm rot="-6299705" flipH="1">
              <a:off x="1059232" y="4738713"/>
              <a:ext cx="104353" cy="104353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6602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23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906" name="Google Shape;1906;p23"/>
          <p:cNvGrpSpPr/>
          <p:nvPr/>
        </p:nvGrpSpPr>
        <p:grpSpPr>
          <a:xfrm flipH="1">
            <a:off x="10973267" y="3679913"/>
            <a:ext cx="2488800" cy="2798800"/>
            <a:chOff x="-709428" y="256660"/>
            <a:chExt cx="1866600" cy="2099100"/>
          </a:xfrm>
        </p:grpSpPr>
        <p:sp>
          <p:nvSpPr>
            <p:cNvPr id="1907" name="Google Shape;1907;p23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9" name="Google Shape;1909;p23"/>
          <p:cNvGrpSpPr/>
          <p:nvPr/>
        </p:nvGrpSpPr>
        <p:grpSpPr>
          <a:xfrm flipH="1">
            <a:off x="11203963" y="5102433"/>
            <a:ext cx="560333" cy="1150000"/>
            <a:chOff x="714175" y="1874013"/>
            <a:chExt cx="420250" cy="862500"/>
          </a:xfrm>
        </p:grpSpPr>
        <p:sp>
          <p:nvSpPr>
            <p:cNvPr id="1910" name="Google Shape;1910;p23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8" name="Google Shape;1928;p23"/>
          <p:cNvGrpSpPr/>
          <p:nvPr/>
        </p:nvGrpSpPr>
        <p:grpSpPr>
          <a:xfrm rot="-2437457" flipH="1">
            <a:off x="10834743" y="272190"/>
            <a:ext cx="767039" cy="1246057"/>
            <a:chOff x="1669310" y="1672920"/>
            <a:chExt cx="575275" cy="934538"/>
          </a:xfrm>
        </p:grpSpPr>
        <p:sp>
          <p:nvSpPr>
            <p:cNvPr id="1929" name="Google Shape;1929;p23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935" name="Google Shape;1935;p23"/>
            <p:cNvCxnSpPr>
              <a:stCxn id="1929" idx="4"/>
              <a:endCxn id="1930" idx="0"/>
            </p:cNvCxnSpPr>
            <p:nvPr/>
          </p:nvCxnSpPr>
          <p:spPr>
            <a:xfrm rot="-2439040" flipH="1">
              <a:off x="1871872" y="1738477"/>
              <a:ext cx="75524" cy="18508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36" name="Google Shape;1936;p23"/>
            <p:cNvCxnSpPr>
              <a:stCxn id="1930" idx="3"/>
              <a:endCxn id="1931" idx="7"/>
            </p:cNvCxnSpPr>
            <p:nvPr/>
          </p:nvCxnSpPr>
          <p:spPr>
            <a:xfrm rot="-2440443" flipH="1">
              <a:off x="1729051" y="2050166"/>
              <a:ext cx="230608" cy="3956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37" name="Google Shape;1937;p23"/>
            <p:cNvCxnSpPr>
              <a:stCxn id="1931" idx="0"/>
              <a:endCxn id="1932" idx="4"/>
            </p:cNvCxnSpPr>
            <p:nvPr/>
          </p:nvCxnSpPr>
          <p:spPr>
            <a:xfrm rot="8365324" flipH="1">
              <a:off x="1698716" y="2019493"/>
              <a:ext cx="79787" cy="1197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38" name="Google Shape;1938;p23"/>
            <p:cNvCxnSpPr>
              <a:stCxn id="1931" idx="6"/>
              <a:endCxn id="1933" idx="2"/>
            </p:cNvCxnSpPr>
            <p:nvPr/>
          </p:nvCxnSpPr>
          <p:spPr>
            <a:xfrm rot="-2439570">
              <a:off x="1804395" y="2089949"/>
              <a:ext cx="224230" cy="16126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39" name="Google Shape;1939;p23"/>
            <p:cNvCxnSpPr>
              <a:stCxn id="1933" idx="4"/>
              <a:endCxn id="1934" idx="0"/>
            </p:cNvCxnSpPr>
            <p:nvPr/>
          </p:nvCxnSpPr>
          <p:spPr>
            <a:xfrm rot="-2435214" flipH="1">
              <a:off x="1937262" y="2245512"/>
              <a:ext cx="259145" cy="24359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40" name="Google Shape;1940;p23"/>
            <p:cNvCxnSpPr>
              <a:stCxn id="1934" idx="1"/>
              <a:endCxn id="1931" idx="5"/>
            </p:cNvCxnSpPr>
            <p:nvPr/>
          </p:nvCxnSpPr>
          <p:spPr>
            <a:xfrm rot="8367336" flipH="1">
              <a:off x="1881071" y="2163504"/>
              <a:ext cx="32767" cy="43124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41" name="Google Shape;1941;p23"/>
          <p:cNvGrpSpPr/>
          <p:nvPr/>
        </p:nvGrpSpPr>
        <p:grpSpPr>
          <a:xfrm flipH="1">
            <a:off x="9906497" y="442917"/>
            <a:ext cx="615033" cy="356667"/>
            <a:chOff x="1086425" y="2145300"/>
            <a:chExt cx="461275" cy="267500"/>
          </a:xfrm>
        </p:grpSpPr>
        <p:sp>
          <p:nvSpPr>
            <p:cNvPr id="1942" name="Google Shape;1942;p23"/>
            <p:cNvSpPr/>
            <p:nvPr/>
          </p:nvSpPr>
          <p:spPr>
            <a:xfrm>
              <a:off x="1132775" y="2232675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1086425" y="2237225"/>
              <a:ext cx="13700" cy="13800"/>
            </a:xfrm>
            <a:custGeom>
              <a:avLst/>
              <a:gdLst/>
              <a:ahLst/>
              <a:cxnLst/>
              <a:rect l="l" t="t" r="r" b="b"/>
              <a:pathLst>
                <a:path w="548" h="552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13"/>
                    <a:pt x="101" y="552"/>
                    <a:pt x="235" y="552"/>
                  </a:cubicBezTo>
                  <a:cubicBezTo>
                    <a:pt x="247" y="552"/>
                    <a:pt x="260" y="551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3"/>
            <p:cNvSpPr/>
            <p:nvPr/>
          </p:nvSpPr>
          <p:spPr>
            <a:xfrm>
              <a:off x="1522600" y="2196200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487" y="1"/>
                  </a:moveTo>
                  <a:cubicBezTo>
                    <a:pt x="243" y="1"/>
                    <a:pt x="0" y="244"/>
                    <a:pt x="0" y="517"/>
                  </a:cubicBezTo>
                  <a:cubicBezTo>
                    <a:pt x="0" y="760"/>
                    <a:pt x="243" y="1004"/>
                    <a:pt x="487" y="1004"/>
                  </a:cubicBezTo>
                  <a:cubicBezTo>
                    <a:pt x="760" y="1004"/>
                    <a:pt x="1003" y="760"/>
                    <a:pt x="1003" y="517"/>
                  </a:cubicBezTo>
                  <a:cubicBezTo>
                    <a:pt x="100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3"/>
            <p:cNvSpPr/>
            <p:nvPr/>
          </p:nvSpPr>
          <p:spPr>
            <a:xfrm>
              <a:off x="1500550" y="2251675"/>
              <a:ext cx="21300" cy="20550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39"/>
                    <a:pt x="183" y="821"/>
                    <a:pt x="426" y="821"/>
                  </a:cubicBezTo>
                  <a:cubicBezTo>
                    <a:pt x="670" y="821"/>
                    <a:pt x="852" y="639"/>
                    <a:pt x="852" y="426"/>
                  </a:cubicBezTo>
                  <a:cubicBezTo>
                    <a:pt x="852" y="183"/>
                    <a:pt x="670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3"/>
            <p:cNvSpPr/>
            <p:nvPr/>
          </p:nvSpPr>
          <p:spPr>
            <a:xfrm>
              <a:off x="1475475" y="2196200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4" y="1"/>
                    <a:pt x="1" y="244"/>
                    <a:pt x="1" y="517"/>
                  </a:cubicBezTo>
                  <a:cubicBezTo>
                    <a:pt x="1" y="760"/>
                    <a:pt x="214" y="1004"/>
                    <a:pt x="487" y="1004"/>
                  </a:cubicBezTo>
                  <a:cubicBezTo>
                    <a:pt x="761" y="1004"/>
                    <a:pt x="973" y="760"/>
                    <a:pt x="973" y="517"/>
                  </a:cubicBezTo>
                  <a:cubicBezTo>
                    <a:pt x="973" y="244"/>
                    <a:pt x="761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1419250" y="2272200"/>
              <a:ext cx="28150" cy="28900"/>
            </a:xfrm>
            <a:custGeom>
              <a:avLst/>
              <a:gdLst/>
              <a:ahLst/>
              <a:cxnLst/>
              <a:rect l="l" t="t" r="r" b="b"/>
              <a:pathLst>
                <a:path w="1126" h="1156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912"/>
                    <a:pt x="213" y="1155"/>
                    <a:pt x="578" y="1155"/>
                  </a:cubicBezTo>
                  <a:cubicBezTo>
                    <a:pt x="882" y="1155"/>
                    <a:pt x="1125" y="882"/>
                    <a:pt x="1125" y="578"/>
                  </a:cubicBezTo>
                  <a:cubicBezTo>
                    <a:pt x="1125" y="274"/>
                    <a:pt x="882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1522600" y="2399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365"/>
                    <a:pt x="122" y="517"/>
                    <a:pt x="274" y="517"/>
                  </a:cubicBezTo>
                  <a:cubicBezTo>
                    <a:pt x="426" y="517"/>
                    <a:pt x="547" y="39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1285500" y="2145300"/>
              <a:ext cx="50950" cy="50925"/>
            </a:xfrm>
            <a:custGeom>
              <a:avLst/>
              <a:gdLst/>
              <a:ahLst/>
              <a:cxnLst/>
              <a:rect l="l" t="t" r="r" b="b"/>
              <a:pathLst>
                <a:path w="2038" h="2037" extrusionOk="0">
                  <a:moveTo>
                    <a:pt x="1004" y="0"/>
                  </a:moveTo>
                  <a:cubicBezTo>
                    <a:pt x="457" y="0"/>
                    <a:pt x="1" y="456"/>
                    <a:pt x="1" y="1033"/>
                  </a:cubicBezTo>
                  <a:cubicBezTo>
                    <a:pt x="1" y="1581"/>
                    <a:pt x="457" y="2037"/>
                    <a:pt x="1004" y="2037"/>
                  </a:cubicBezTo>
                  <a:cubicBezTo>
                    <a:pt x="1581" y="2037"/>
                    <a:pt x="2037" y="1581"/>
                    <a:pt x="2037" y="1033"/>
                  </a:cubicBezTo>
                  <a:cubicBezTo>
                    <a:pt x="203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0" name="Google Shape;1950;p23"/>
          <p:cNvGrpSpPr/>
          <p:nvPr/>
        </p:nvGrpSpPr>
        <p:grpSpPr>
          <a:xfrm>
            <a:off x="-1202271" y="1617813"/>
            <a:ext cx="2488800" cy="2798800"/>
            <a:chOff x="-709428" y="256660"/>
            <a:chExt cx="1866600" cy="2099100"/>
          </a:xfrm>
        </p:grpSpPr>
        <p:sp>
          <p:nvSpPr>
            <p:cNvPr id="1951" name="Google Shape;1951;p23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23"/>
          <p:cNvGrpSpPr/>
          <p:nvPr/>
        </p:nvGrpSpPr>
        <p:grpSpPr>
          <a:xfrm>
            <a:off x="495500" y="3040333"/>
            <a:ext cx="560333" cy="1150000"/>
            <a:chOff x="714175" y="1874013"/>
            <a:chExt cx="420250" cy="862500"/>
          </a:xfrm>
        </p:grpSpPr>
        <p:sp>
          <p:nvSpPr>
            <p:cNvPr id="1954" name="Google Shape;1954;p23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23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2" name="Google Shape;1972;p23"/>
          <p:cNvGrpSpPr/>
          <p:nvPr/>
        </p:nvGrpSpPr>
        <p:grpSpPr>
          <a:xfrm rot="776388">
            <a:off x="24365" y="4779925"/>
            <a:ext cx="761119" cy="1165697"/>
            <a:chOff x="649350" y="858950"/>
            <a:chExt cx="775175" cy="1187225"/>
          </a:xfrm>
        </p:grpSpPr>
        <p:sp>
          <p:nvSpPr>
            <p:cNvPr id="1973" name="Google Shape;1973;p23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23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23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23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23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23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980" name="Google Shape;1980;p23"/>
            <p:cNvCxnSpPr>
              <a:stCxn id="1973" idx="5"/>
              <a:endCxn id="1974" idx="2"/>
            </p:cNvCxnSpPr>
            <p:nvPr/>
          </p:nvCxnSpPr>
          <p:spPr>
            <a:xfrm rot="-778925">
              <a:off x="1083382" y="907053"/>
              <a:ext cx="205657" cy="15886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1" name="Google Shape;1981;p23"/>
            <p:cNvCxnSpPr>
              <a:stCxn id="1974" idx="4"/>
              <a:endCxn id="1975" idx="0"/>
            </p:cNvCxnSpPr>
            <p:nvPr/>
          </p:nvCxnSpPr>
          <p:spPr>
            <a:xfrm rot="-776446" flipH="1">
              <a:off x="1220499" y="1098190"/>
              <a:ext cx="167453" cy="34596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2" name="Google Shape;1982;p23"/>
            <p:cNvCxnSpPr>
              <a:stCxn id="1975" idx="1"/>
              <a:endCxn id="1976" idx="5"/>
            </p:cNvCxnSpPr>
            <p:nvPr/>
          </p:nvCxnSpPr>
          <p:spPr>
            <a:xfrm rot="10027284">
              <a:off x="1082914" y="1340816"/>
              <a:ext cx="133252" cy="14714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3" name="Google Shape;1983;p23"/>
            <p:cNvCxnSpPr>
              <a:stCxn id="1976" idx="3"/>
              <a:endCxn id="1977" idx="6"/>
            </p:cNvCxnSpPr>
            <p:nvPr/>
          </p:nvCxnSpPr>
          <p:spPr>
            <a:xfrm rot="-777836" flipH="1">
              <a:off x="809214" y="1380293"/>
              <a:ext cx="209951" cy="8063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4" name="Google Shape;1984;p23"/>
            <p:cNvCxnSpPr>
              <a:stCxn id="1977" idx="5"/>
              <a:endCxn id="1978" idx="1"/>
            </p:cNvCxnSpPr>
            <p:nvPr/>
          </p:nvCxnSpPr>
          <p:spPr>
            <a:xfrm rot="-778362">
              <a:off x="836434" y="1503766"/>
              <a:ext cx="58801" cy="25703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5" name="Google Shape;1985;p23"/>
            <p:cNvCxnSpPr>
              <a:stCxn id="1978" idx="3"/>
              <a:endCxn id="1979" idx="7"/>
            </p:cNvCxnSpPr>
            <p:nvPr/>
          </p:nvCxnSpPr>
          <p:spPr>
            <a:xfrm rot="-777340" flipH="1">
              <a:off x="707144" y="1836054"/>
              <a:ext cx="231493" cy="11236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04840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24"/>
          <p:cNvSpPr txBox="1">
            <a:spLocks noGrp="1"/>
          </p:cNvSpPr>
          <p:nvPr>
            <p:ph type="title" hasCustomPrompt="1"/>
          </p:nvPr>
        </p:nvSpPr>
        <p:spPr>
          <a:xfrm>
            <a:off x="1833000" y="1949300"/>
            <a:ext cx="2170000" cy="438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88" name="Google Shape;1988;p24"/>
          <p:cNvSpPr txBox="1">
            <a:spLocks noGrp="1"/>
          </p:cNvSpPr>
          <p:nvPr>
            <p:ph type="title" idx="2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9" name="Google Shape;1989;p24"/>
          <p:cNvSpPr txBox="1">
            <a:spLocks noGrp="1"/>
          </p:cNvSpPr>
          <p:nvPr>
            <p:ph type="title" idx="3" hasCustomPrompt="1"/>
          </p:nvPr>
        </p:nvSpPr>
        <p:spPr>
          <a:xfrm>
            <a:off x="5005233" y="1949300"/>
            <a:ext cx="2170000" cy="438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90" name="Google Shape;1990;p24"/>
          <p:cNvSpPr txBox="1">
            <a:spLocks noGrp="1"/>
          </p:cNvSpPr>
          <p:nvPr>
            <p:ph type="title" idx="4" hasCustomPrompt="1"/>
          </p:nvPr>
        </p:nvSpPr>
        <p:spPr>
          <a:xfrm>
            <a:off x="8177467" y="1949300"/>
            <a:ext cx="2170000" cy="438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91" name="Google Shape;1991;p24"/>
          <p:cNvSpPr txBox="1">
            <a:spLocks noGrp="1"/>
          </p:cNvSpPr>
          <p:nvPr>
            <p:ph type="subTitle" idx="1"/>
          </p:nvPr>
        </p:nvSpPr>
        <p:spPr>
          <a:xfrm>
            <a:off x="1793000" y="5170667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92" name="Google Shape;1992;p24"/>
          <p:cNvSpPr txBox="1">
            <a:spLocks noGrp="1"/>
          </p:cNvSpPr>
          <p:nvPr>
            <p:ph type="subTitle" idx="5"/>
          </p:nvPr>
        </p:nvSpPr>
        <p:spPr>
          <a:xfrm>
            <a:off x="1793000" y="4599400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93" name="Google Shape;1993;p24"/>
          <p:cNvSpPr txBox="1">
            <a:spLocks noGrp="1"/>
          </p:cNvSpPr>
          <p:nvPr>
            <p:ph type="subTitle" idx="6"/>
          </p:nvPr>
        </p:nvSpPr>
        <p:spPr>
          <a:xfrm>
            <a:off x="4971000" y="5170667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94" name="Google Shape;1994;p24"/>
          <p:cNvSpPr txBox="1">
            <a:spLocks noGrp="1"/>
          </p:cNvSpPr>
          <p:nvPr>
            <p:ph type="subTitle" idx="7"/>
          </p:nvPr>
        </p:nvSpPr>
        <p:spPr>
          <a:xfrm>
            <a:off x="4971000" y="4599400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95" name="Google Shape;1995;p24"/>
          <p:cNvSpPr txBox="1">
            <a:spLocks noGrp="1"/>
          </p:cNvSpPr>
          <p:nvPr>
            <p:ph type="subTitle" idx="8"/>
          </p:nvPr>
        </p:nvSpPr>
        <p:spPr>
          <a:xfrm>
            <a:off x="8149000" y="5170667"/>
            <a:ext cx="22500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96" name="Google Shape;1996;p24"/>
          <p:cNvSpPr txBox="1">
            <a:spLocks noGrp="1"/>
          </p:cNvSpPr>
          <p:nvPr>
            <p:ph type="subTitle" idx="9"/>
          </p:nvPr>
        </p:nvSpPr>
        <p:spPr>
          <a:xfrm>
            <a:off x="8149000" y="4599400"/>
            <a:ext cx="22500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997" name="Google Shape;1997;p24"/>
          <p:cNvGrpSpPr/>
          <p:nvPr/>
        </p:nvGrpSpPr>
        <p:grpSpPr>
          <a:xfrm>
            <a:off x="-1202271" y="3679913"/>
            <a:ext cx="2488800" cy="2798800"/>
            <a:chOff x="-709428" y="256660"/>
            <a:chExt cx="1866600" cy="2099100"/>
          </a:xfrm>
        </p:grpSpPr>
        <p:sp>
          <p:nvSpPr>
            <p:cNvPr id="1998" name="Google Shape;1998;p24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0" name="Google Shape;2000;p24"/>
          <p:cNvGrpSpPr/>
          <p:nvPr/>
        </p:nvGrpSpPr>
        <p:grpSpPr>
          <a:xfrm rot="6871313">
            <a:off x="11391777" y="3914613"/>
            <a:ext cx="809625" cy="1165560"/>
            <a:chOff x="649350" y="858950"/>
            <a:chExt cx="824675" cy="1187225"/>
          </a:xfrm>
        </p:grpSpPr>
        <p:sp>
          <p:nvSpPr>
            <p:cNvPr id="2001" name="Google Shape;2001;p24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008" name="Google Shape;2008;p24"/>
            <p:cNvCxnSpPr>
              <a:stCxn id="2001" idx="5"/>
              <a:endCxn id="2002" idx="2"/>
            </p:cNvCxnSpPr>
            <p:nvPr/>
          </p:nvCxnSpPr>
          <p:spPr>
            <a:xfrm rot="-6869673" flipH="1">
              <a:off x="1087653" y="901709"/>
              <a:ext cx="196813" cy="16955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09" name="Google Shape;2009;p24"/>
            <p:cNvCxnSpPr>
              <a:stCxn id="2002" idx="4"/>
              <a:endCxn id="2003" idx="0"/>
            </p:cNvCxnSpPr>
            <p:nvPr/>
          </p:nvCxnSpPr>
          <p:spPr>
            <a:xfrm rot="3926935">
              <a:off x="1151519" y="1154309"/>
              <a:ext cx="305412" cy="2337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0" name="Google Shape;2010;p24"/>
            <p:cNvCxnSpPr>
              <a:stCxn id="2003" idx="1"/>
              <a:endCxn id="2004" idx="5"/>
            </p:cNvCxnSpPr>
            <p:nvPr/>
          </p:nvCxnSpPr>
          <p:spPr>
            <a:xfrm rot="3930364" flipH="1">
              <a:off x="1064306" y="1364064"/>
              <a:ext cx="170768" cy="10095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1" name="Google Shape;2011;p24"/>
            <p:cNvCxnSpPr>
              <a:stCxn id="2004" idx="3"/>
              <a:endCxn id="2005" idx="6"/>
            </p:cNvCxnSpPr>
            <p:nvPr/>
          </p:nvCxnSpPr>
          <p:spPr>
            <a:xfrm rot="3931051">
              <a:off x="895730" y="1309653"/>
              <a:ext cx="36920" cy="2219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2" name="Google Shape;2012;p24"/>
            <p:cNvCxnSpPr>
              <a:stCxn id="2005" idx="5"/>
              <a:endCxn id="2006" idx="1"/>
            </p:cNvCxnSpPr>
            <p:nvPr/>
          </p:nvCxnSpPr>
          <p:spPr>
            <a:xfrm rot="-6869554" flipH="1">
              <a:off x="733984" y="1629330"/>
              <a:ext cx="263402" cy="590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3" name="Google Shape;2013;p24"/>
            <p:cNvCxnSpPr>
              <a:stCxn id="2006" idx="3"/>
              <a:endCxn id="2007" idx="7"/>
            </p:cNvCxnSpPr>
            <p:nvPr/>
          </p:nvCxnSpPr>
          <p:spPr>
            <a:xfrm rot="3929339">
              <a:off x="791073" y="1767585"/>
              <a:ext cx="63635" cy="24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14" name="Google Shape;2014;p24"/>
          <p:cNvGrpSpPr/>
          <p:nvPr/>
        </p:nvGrpSpPr>
        <p:grpSpPr>
          <a:xfrm>
            <a:off x="495500" y="5102433"/>
            <a:ext cx="560333" cy="1150000"/>
            <a:chOff x="714175" y="1874013"/>
            <a:chExt cx="420250" cy="862500"/>
          </a:xfrm>
        </p:grpSpPr>
        <p:sp>
          <p:nvSpPr>
            <p:cNvPr id="2015" name="Google Shape;2015;p24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4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4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24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3" name="Google Shape;2033;p24"/>
          <p:cNvGrpSpPr/>
          <p:nvPr/>
        </p:nvGrpSpPr>
        <p:grpSpPr>
          <a:xfrm rot="776388">
            <a:off x="24365" y="2392192"/>
            <a:ext cx="761119" cy="1165697"/>
            <a:chOff x="649350" y="858950"/>
            <a:chExt cx="775175" cy="1187225"/>
          </a:xfrm>
        </p:grpSpPr>
        <p:sp>
          <p:nvSpPr>
            <p:cNvPr id="2034" name="Google Shape;2034;p24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041" name="Google Shape;2041;p24"/>
            <p:cNvCxnSpPr>
              <a:stCxn id="2034" idx="5"/>
              <a:endCxn id="2035" idx="2"/>
            </p:cNvCxnSpPr>
            <p:nvPr/>
          </p:nvCxnSpPr>
          <p:spPr>
            <a:xfrm rot="-778925">
              <a:off x="1083382" y="907053"/>
              <a:ext cx="205657" cy="15886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42" name="Google Shape;2042;p24"/>
            <p:cNvCxnSpPr>
              <a:stCxn id="2035" idx="4"/>
              <a:endCxn id="2036" idx="0"/>
            </p:cNvCxnSpPr>
            <p:nvPr/>
          </p:nvCxnSpPr>
          <p:spPr>
            <a:xfrm rot="-776446" flipH="1">
              <a:off x="1220499" y="1098190"/>
              <a:ext cx="167453" cy="34596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43" name="Google Shape;2043;p24"/>
            <p:cNvCxnSpPr>
              <a:stCxn id="2036" idx="1"/>
              <a:endCxn id="2037" idx="5"/>
            </p:cNvCxnSpPr>
            <p:nvPr/>
          </p:nvCxnSpPr>
          <p:spPr>
            <a:xfrm rot="10027284">
              <a:off x="1082914" y="1340816"/>
              <a:ext cx="133252" cy="14714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44" name="Google Shape;2044;p24"/>
            <p:cNvCxnSpPr>
              <a:stCxn id="2037" idx="3"/>
              <a:endCxn id="2038" idx="6"/>
            </p:cNvCxnSpPr>
            <p:nvPr/>
          </p:nvCxnSpPr>
          <p:spPr>
            <a:xfrm rot="-777836" flipH="1">
              <a:off x="809214" y="1380293"/>
              <a:ext cx="209951" cy="8063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45" name="Google Shape;2045;p24"/>
            <p:cNvCxnSpPr>
              <a:stCxn id="2038" idx="5"/>
              <a:endCxn id="2039" idx="1"/>
            </p:cNvCxnSpPr>
            <p:nvPr/>
          </p:nvCxnSpPr>
          <p:spPr>
            <a:xfrm rot="-778362">
              <a:off x="836434" y="1503766"/>
              <a:ext cx="58801" cy="25703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46" name="Google Shape;2046;p24"/>
            <p:cNvCxnSpPr>
              <a:stCxn id="2039" idx="3"/>
              <a:endCxn id="2040" idx="7"/>
            </p:cNvCxnSpPr>
            <p:nvPr/>
          </p:nvCxnSpPr>
          <p:spPr>
            <a:xfrm rot="-777340" flipH="1">
              <a:off x="707144" y="1836054"/>
              <a:ext cx="231493" cy="11236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47" name="Google Shape;2047;p24"/>
          <p:cNvGrpSpPr/>
          <p:nvPr/>
        </p:nvGrpSpPr>
        <p:grpSpPr>
          <a:xfrm rot="3599956">
            <a:off x="11094987" y="4993754"/>
            <a:ext cx="1283739" cy="646085"/>
            <a:chOff x="5025163" y="4343000"/>
            <a:chExt cx="962825" cy="484575"/>
          </a:xfrm>
        </p:grpSpPr>
        <p:sp>
          <p:nvSpPr>
            <p:cNvPr id="2048" name="Google Shape;2048;p24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4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4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4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4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4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4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4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4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24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24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24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4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4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4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4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4" name="Google Shape;2064;p24"/>
          <p:cNvGrpSpPr/>
          <p:nvPr/>
        </p:nvGrpSpPr>
        <p:grpSpPr>
          <a:xfrm>
            <a:off x="10963549" y="211835"/>
            <a:ext cx="2975200" cy="3518800"/>
            <a:chOff x="8222662" y="158876"/>
            <a:chExt cx="2231400" cy="2639100"/>
          </a:xfrm>
        </p:grpSpPr>
        <p:sp>
          <p:nvSpPr>
            <p:cNvPr id="2065" name="Google Shape;2065;p24"/>
            <p:cNvSpPr/>
            <p:nvPr/>
          </p:nvSpPr>
          <p:spPr>
            <a:xfrm rot="-1799515">
              <a:off x="8725612" y="308426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8528741" y="1124188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7" name="Google Shape;2067;p24"/>
          <p:cNvGrpSpPr/>
          <p:nvPr/>
        </p:nvGrpSpPr>
        <p:grpSpPr>
          <a:xfrm>
            <a:off x="10823667" y="669601"/>
            <a:ext cx="1531751" cy="1298500"/>
            <a:chOff x="6733575" y="656700"/>
            <a:chExt cx="1148813" cy="973875"/>
          </a:xfrm>
        </p:grpSpPr>
        <p:sp>
          <p:nvSpPr>
            <p:cNvPr id="2068" name="Google Shape;2068;p24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859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25"/>
          <p:cNvSpPr txBox="1">
            <a:spLocks noGrp="1"/>
          </p:cNvSpPr>
          <p:nvPr>
            <p:ph type="title"/>
          </p:nvPr>
        </p:nvSpPr>
        <p:spPr>
          <a:xfrm>
            <a:off x="4008400" y="4154867"/>
            <a:ext cx="4175200" cy="43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83" name="Google Shape;2083;p25"/>
          <p:cNvSpPr txBox="1">
            <a:spLocks noGrp="1"/>
          </p:cNvSpPr>
          <p:nvPr>
            <p:ph type="subTitle" idx="1"/>
          </p:nvPr>
        </p:nvSpPr>
        <p:spPr>
          <a:xfrm>
            <a:off x="2149000" y="2264333"/>
            <a:ext cx="7894000" cy="1712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084" name="Google Shape;2084;p25"/>
          <p:cNvGrpSpPr/>
          <p:nvPr/>
        </p:nvGrpSpPr>
        <p:grpSpPr>
          <a:xfrm>
            <a:off x="1153942" y="-648153"/>
            <a:ext cx="2040117" cy="2048404"/>
            <a:chOff x="480625" y="1839650"/>
            <a:chExt cx="701650" cy="704500"/>
          </a:xfrm>
        </p:grpSpPr>
        <p:sp>
          <p:nvSpPr>
            <p:cNvPr id="2085" name="Google Shape;2085;p25"/>
            <p:cNvSpPr/>
            <p:nvPr/>
          </p:nvSpPr>
          <p:spPr>
            <a:xfrm>
              <a:off x="480625" y="1839650"/>
              <a:ext cx="701650" cy="704500"/>
            </a:xfrm>
            <a:custGeom>
              <a:avLst/>
              <a:gdLst/>
              <a:ahLst/>
              <a:cxnLst/>
              <a:rect l="l" t="t" r="r" b="b"/>
              <a:pathLst>
                <a:path w="28066" h="28180" extrusionOk="0">
                  <a:moveTo>
                    <a:pt x="15155" y="317"/>
                  </a:moveTo>
                  <a:cubicBezTo>
                    <a:pt x="15604" y="317"/>
                    <a:pt x="16026" y="392"/>
                    <a:pt x="16376" y="414"/>
                  </a:cubicBezTo>
                  <a:cubicBezTo>
                    <a:pt x="16867" y="469"/>
                    <a:pt x="17248" y="523"/>
                    <a:pt x="17548" y="605"/>
                  </a:cubicBezTo>
                  <a:cubicBezTo>
                    <a:pt x="18175" y="687"/>
                    <a:pt x="18502" y="768"/>
                    <a:pt x="18502" y="768"/>
                  </a:cubicBezTo>
                  <a:cubicBezTo>
                    <a:pt x="18502" y="768"/>
                    <a:pt x="18801" y="850"/>
                    <a:pt x="19428" y="1041"/>
                  </a:cubicBezTo>
                  <a:cubicBezTo>
                    <a:pt x="20000" y="1232"/>
                    <a:pt x="20900" y="1586"/>
                    <a:pt x="21880" y="2240"/>
                  </a:cubicBezTo>
                  <a:cubicBezTo>
                    <a:pt x="22861" y="2867"/>
                    <a:pt x="23951" y="3820"/>
                    <a:pt x="24932" y="5155"/>
                  </a:cubicBezTo>
                  <a:cubicBezTo>
                    <a:pt x="25205" y="5510"/>
                    <a:pt x="25423" y="5837"/>
                    <a:pt x="25668" y="6218"/>
                  </a:cubicBezTo>
                  <a:cubicBezTo>
                    <a:pt x="25859" y="6627"/>
                    <a:pt x="26104" y="7008"/>
                    <a:pt x="26295" y="7417"/>
                  </a:cubicBezTo>
                  <a:cubicBezTo>
                    <a:pt x="26540" y="7826"/>
                    <a:pt x="26703" y="8262"/>
                    <a:pt x="26894" y="8698"/>
                  </a:cubicBezTo>
                  <a:cubicBezTo>
                    <a:pt x="27030" y="9188"/>
                    <a:pt x="27194" y="9651"/>
                    <a:pt x="27303" y="10142"/>
                  </a:cubicBezTo>
                  <a:cubicBezTo>
                    <a:pt x="27766" y="12076"/>
                    <a:pt x="27793" y="14365"/>
                    <a:pt x="27303" y="16600"/>
                  </a:cubicBezTo>
                  <a:cubicBezTo>
                    <a:pt x="26812" y="18888"/>
                    <a:pt x="25695" y="21177"/>
                    <a:pt x="23979" y="23003"/>
                  </a:cubicBezTo>
                  <a:cubicBezTo>
                    <a:pt x="23134" y="23929"/>
                    <a:pt x="22153" y="24774"/>
                    <a:pt x="21090" y="25482"/>
                  </a:cubicBezTo>
                  <a:cubicBezTo>
                    <a:pt x="20000" y="26164"/>
                    <a:pt x="18801" y="26763"/>
                    <a:pt x="17548" y="27172"/>
                  </a:cubicBezTo>
                  <a:cubicBezTo>
                    <a:pt x="16295" y="27526"/>
                    <a:pt x="14959" y="27744"/>
                    <a:pt x="13624" y="27771"/>
                  </a:cubicBezTo>
                  <a:cubicBezTo>
                    <a:pt x="13325" y="27771"/>
                    <a:pt x="12970" y="27744"/>
                    <a:pt x="12643" y="27744"/>
                  </a:cubicBezTo>
                  <a:cubicBezTo>
                    <a:pt x="12344" y="27717"/>
                    <a:pt x="11989" y="27717"/>
                    <a:pt x="11662" y="27635"/>
                  </a:cubicBezTo>
                  <a:cubicBezTo>
                    <a:pt x="11308" y="27608"/>
                    <a:pt x="10981" y="27526"/>
                    <a:pt x="10682" y="27471"/>
                  </a:cubicBezTo>
                  <a:cubicBezTo>
                    <a:pt x="10327" y="27390"/>
                    <a:pt x="10000" y="27308"/>
                    <a:pt x="9673" y="27199"/>
                  </a:cubicBezTo>
                  <a:cubicBezTo>
                    <a:pt x="7139" y="26409"/>
                    <a:pt x="4741" y="24801"/>
                    <a:pt x="3243" y="22621"/>
                  </a:cubicBezTo>
                  <a:cubicBezTo>
                    <a:pt x="1690" y="20523"/>
                    <a:pt x="845" y="17962"/>
                    <a:pt x="627" y="15455"/>
                  </a:cubicBezTo>
                  <a:cubicBezTo>
                    <a:pt x="382" y="12948"/>
                    <a:pt x="845" y="10469"/>
                    <a:pt x="1799" y="8371"/>
                  </a:cubicBezTo>
                  <a:cubicBezTo>
                    <a:pt x="2752" y="6245"/>
                    <a:pt x="4278" y="4556"/>
                    <a:pt x="5722" y="3221"/>
                  </a:cubicBezTo>
                  <a:cubicBezTo>
                    <a:pt x="6513" y="2567"/>
                    <a:pt x="7330" y="2049"/>
                    <a:pt x="8147" y="1695"/>
                  </a:cubicBezTo>
                  <a:cubicBezTo>
                    <a:pt x="8556" y="1477"/>
                    <a:pt x="8965" y="1341"/>
                    <a:pt x="9374" y="1177"/>
                  </a:cubicBezTo>
                  <a:cubicBezTo>
                    <a:pt x="9810" y="1041"/>
                    <a:pt x="10191" y="905"/>
                    <a:pt x="10600" y="796"/>
                  </a:cubicBezTo>
                  <a:cubicBezTo>
                    <a:pt x="11956" y="451"/>
                    <a:pt x="13176" y="319"/>
                    <a:pt x="14245" y="319"/>
                  </a:cubicBezTo>
                  <a:cubicBezTo>
                    <a:pt x="14443" y="319"/>
                    <a:pt x="14636" y="324"/>
                    <a:pt x="14823" y="333"/>
                  </a:cubicBezTo>
                  <a:cubicBezTo>
                    <a:pt x="14935" y="322"/>
                    <a:pt x="15046" y="317"/>
                    <a:pt x="15155" y="317"/>
                  </a:cubicBezTo>
                  <a:close/>
                  <a:moveTo>
                    <a:pt x="13852" y="0"/>
                  </a:moveTo>
                  <a:cubicBezTo>
                    <a:pt x="12852" y="0"/>
                    <a:pt x="11709" y="103"/>
                    <a:pt x="10491" y="387"/>
                  </a:cubicBezTo>
                  <a:cubicBezTo>
                    <a:pt x="10082" y="442"/>
                    <a:pt x="9673" y="578"/>
                    <a:pt x="9237" y="714"/>
                  </a:cubicBezTo>
                  <a:cubicBezTo>
                    <a:pt x="8801" y="905"/>
                    <a:pt x="8393" y="1041"/>
                    <a:pt x="7957" y="1232"/>
                  </a:cubicBezTo>
                  <a:cubicBezTo>
                    <a:pt x="7058" y="1613"/>
                    <a:pt x="6213" y="2131"/>
                    <a:pt x="5395" y="2812"/>
                  </a:cubicBezTo>
                  <a:cubicBezTo>
                    <a:pt x="3815" y="4174"/>
                    <a:pt x="2507" y="6027"/>
                    <a:pt x="1499" y="8180"/>
                  </a:cubicBezTo>
                  <a:cubicBezTo>
                    <a:pt x="518" y="10360"/>
                    <a:pt x="0" y="12894"/>
                    <a:pt x="218" y="15482"/>
                  </a:cubicBezTo>
                  <a:cubicBezTo>
                    <a:pt x="246" y="15782"/>
                    <a:pt x="273" y="16109"/>
                    <a:pt x="327" y="16436"/>
                  </a:cubicBezTo>
                  <a:cubicBezTo>
                    <a:pt x="355" y="16763"/>
                    <a:pt x="409" y="17090"/>
                    <a:pt x="491" y="17417"/>
                  </a:cubicBezTo>
                  <a:cubicBezTo>
                    <a:pt x="627" y="18016"/>
                    <a:pt x="790" y="18670"/>
                    <a:pt x="1008" y="19324"/>
                  </a:cubicBezTo>
                  <a:cubicBezTo>
                    <a:pt x="1417" y="20578"/>
                    <a:pt x="2044" y="21804"/>
                    <a:pt x="2916" y="22867"/>
                  </a:cubicBezTo>
                  <a:cubicBezTo>
                    <a:pt x="4632" y="24992"/>
                    <a:pt x="6949" y="26654"/>
                    <a:pt x="9592" y="27526"/>
                  </a:cubicBezTo>
                  <a:cubicBezTo>
                    <a:pt x="9891" y="27635"/>
                    <a:pt x="10218" y="27744"/>
                    <a:pt x="10573" y="27798"/>
                  </a:cubicBezTo>
                  <a:cubicBezTo>
                    <a:pt x="10900" y="27907"/>
                    <a:pt x="11254" y="27935"/>
                    <a:pt x="11581" y="28016"/>
                  </a:cubicBezTo>
                  <a:cubicBezTo>
                    <a:pt x="11935" y="28071"/>
                    <a:pt x="12262" y="28125"/>
                    <a:pt x="12616" y="28153"/>
                  </a:cubicBezTo>
                  <a:cubicBezTo>
                    <a:pt x="12943" y="28153"/>
                    <a:pt x="13297" y="28180"/>
                    <a:pt x="13624" y="28180"/>
                  </a:cubicBezTo>
                  <a:cubicBezTo>
                    <a:pt x="14987" y="28180"/>
                    <a:pt x="16404" y="27989"/>
                    <a:pt x="17684" y="27553"/>
                  </a:cubicBezTo>
                  <a:cubicBezTo>
                    <a:pt x="18992" y="27145"/>
                    <a:pt x="20246" y="26600"/>
                    <a:pt x="21363" y="25891"/>
                  </a:cubicBezTo>
                  <a:cubicBezTo>
                    <a:pt x="22534" y="25183"/>
                    <a:pt x="23515" y="24311"/>
                    <a:pt x="24360" y="23303"/>
                  </a:cubicBezTo>
                  <a:cubicBezTo>
                    <a:pt x="25177" y="22322"/>
                    <a:pt x="25859" y="21204"/>
                    <a:pt x="26376" y="20060"/>
                  </a:cubicBezTo>
                  <a:cubicBezTo>
                    <a:pt x="26921" y="18943"/>
                    <a:pt x="27303" y="17798"/>
                    <a:pt x="27575" y="16627"/>
                  </a:cubicBezTo>
                  <a:cubicBezTo>
                    <a:pt x="28066" y="14311"/>
                    <a:pt x="28066" y="12049"/>
                    <a:pt x="27603" y="10033"/>
                  </a:cubicBezTo>
                  <a:cubicBezTo>
                    <a:pt x="27494" y="9515"/>
                    <a:pt x="27330" y="9052"/>
                    <a:pt x="27194" y="8561"/>
                  </a:cubicBezTo>
                  <a:cubicBezTo>
                    <a:pt x="26976" y="8125"/>
                    <a:pt x="26812" y="7635"/>
                    <a:pt x="26622" y="7226"/>
                  </a:cubicBezTo>
                  <a:cubicBezTo>
                    <a:pt x="26431" y="6790"/>
                    <a:pt x="26213" y="6382"/>
                    <a:pt x="25968" y="6000"/>
                  </a:cubicBezTo>
                  <a:cubicBezTo>
                    <a:pt x="25722" y="5646"/>
                    <a:pt x="25477" y="5264"/>
                    <a:pt x="25205" y="4965"/>
                  </a:cubicBezTo>
                  <a:cubicBezTo>
                    <a:pt x="24169" y="3630"/>
                    <a:pt x="23025" y="2676"/>
                    <a:pt x="22017" y="2022"/>
                  </a:cubicBezTo>
                  <a:cubicBezTo>
                    <a:pt x="20981" y="1368"/>
                    <a:pt x="20109" y="1068"/>
                    <a:pt x="19483" y="823"/>
                  </a:cubicBezTo>
                  <a:cubicBezTo>
                    <a:pt x="18883" y="660"/>
                    <a:pt x="18529" y="551"/>
                    <a:pt x="18529" y="551"/>
                  </a:cubicBezTo>
                  <a:cubicBezTo>
                    <a:pt x="18529" y="551"/>
                    <a:pt x="18202" y="496"/>
                    <a:pt x="17575" y="387"/>
                  </a:cubicBezTo>
                  <a:cubicBezTo>
                    <a:pt x="17276" y="305"/>
                    <a:pt x="16894" y="224"/>
                    <a:pt x="16431" y="169"/>
                  </a:cubicBezTo>
                  <a:cubicBezTo>
                    <a:pt x="15940" y="142"/>
                    <a:pt x="15450" y="33"/>
                    <a:pt x="14823" y="33"/>
                  </a:cubicBezTo>
                  <a:cubicBezTo>
                    <a:pt x="14518" y="12"/>
                    <a:pt x="14193" y="0"/>
                    <a:pt x="138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853925" y="1999000"/>
              <a:ext cx="288850" cy="357150"/>
            </a:xfrm>
            <a:custGeom>
              <a:avLst/>
              <a:gdLst/>
              <a:ahLst/>
              <a:cxnLst/>
              <a:rect l="l" t="t" r="r" b="b"/>
              <a:pathLst>
                <a:path w="11554" h="14286" extrusionOk="0">
                  <a:moveTo>
                    <a:pt x="6311" y="1"/>
                  </a:moveTo>
                  <a:cubicBezTo>
                    <a:pt x="6074" y="1"/>
                    <a:pt x="5820" y="33"/>
                    <a:pt x="5586" y="117"/>
                  </a:cubicBezTo>
                  <a:cubicBezTo>
                    <a:pt x="5205" y="253"/>
                    <a:pt x="4823" y="553"/>
                    <a:pt x="4741" y="1043"/>
                  </a:cubicBezTo>
                  <a:cubicBezTo>
                    <a:pt x="4660" y="1261"/>
                    <a:pt x="4687" y="1479"/>
                    <a:pt x="4632" y="1642"/>
                  </a:cubicBezTo>
                  <a:cubicBezTo>
                    <a:pt x="4551" y="1806"/>
                    <a:pt x="4414" y="1942"/>
                    <a:pt x="4251" y="2051"/>
                  </a:cubicBezTo>
                  <a:cubicBezTo>
                    <a:pt x="4020" y="2166"/>
                    <a:pt x="3780" y="2212"/>
                    <a:pt x="3535" y="2212"/>
                  </a:cubicBezTo>
                  <a:cubicBezTo>
                    <a:pt x="3375" y="2212"/>
                    <a:pt x="3214" y="2193"/>
                    <a:pt x="3052" y="2160"/>
                  </a:cubicBezTo>
                  <a:cubicBezTo>
                    <a:pt x="2643" y="2078"/>
                    <a:pt x="2207" y="1915"/>
                    <a:pt x="1690" y="1888"/>
                  </a:cubicBezTo>
                  <a:cubicBezTo>
                    <a:pt x="1650" y="1885"/>
                    <a:pt x="1610" y="1884"/>
                    <a:pt x="1570" y="1884"/>
                  </a:cubicBezTo>
                  <a:cubicBezTo>
                    <a:pt x="1112" y="1884"/>
                    <a:pt x="623" y="2032"/>
                    <a:pt x="273" y="2433"/>
                  </a:cubicBezTo>
                  <a:cubicBezTo>
                    <a:pt x="55" y="2678"/>
                    <a:pt x="0" y="2978"/>
                    <a:pt x="55" y="3250"/>
                  </a:cubicBezTo>
                  <a:cubicBezTo>
                    <a:pt x="136" y="3523"/>
                    <a:pt x="300" y="3768"/>
                    <a:pt x="518" y="3931"/>
                  </a:cubicBezTo>
                  <a:cubicBezTo>
                    <a:pt x="709" y="4095"/>
                    <a:pt x="927" y="4231"/>
                    <a:pt x="1117" y="4367"/>
                  </a:cubicBezTo>
                  <a:cubicBezTo>
                    <a:pt x="1335" y="4503"/>
                    <a:pt x="1526" y="4612"/>
                    <a:pt x="1690" y="4749"/>
                  </a:cubicBezTo>
                  <a:cubicBezTo>
                    <a:pt x="1880" y="4912"/>
                    <a:pt x="2044" y="5048"/>
                    <a:pt x="2153" y="5239"/>
                  </a:cubicBezTo>
                  <a:cubicBezTo>
                    <a:pt x="2235" y="5430"/>
                    <a:pt x="2289" y="5648"/>
                    <a:pt x="2180" y="5839"/>
                  </a:cubicBezTo>
                  <a:cubicBezTo>
                    <a:pt x="2098" y="6029"/>
                    <a:pt x="1908" y="6138"/>
                    <a:pt x="1744" y="6384"/>
                  </a:cubicBezTo>
                  <a:cubicBezTo>
                    <a:pt x="1635" y="6520"/>
                    <a:pt x="1608" y="6656"/>
                    <a:pt x="1608" y="6792"/>
                  </a:cubicBezTo>
                  <a:cubicBezTo>
                    <a:pt x="1608" y="6956"/>
                    <a:pt x="1662" y="7065"/>
                    <a:pt x="1744" y="7201"/>
                  </a:cubicBezTo>
                  <a:cubicBezTo>
                    <a:pt x="1908" y="7419"/>
                    <a:pt x="2071" y="7555"/>
                    <a:pt x="2235" y="7746"/>
                  </a:cubicBezTo>
                  <a:cubicBezTo>
                    <a:pt x="2425" y="7909"/>
                    <a:pt x="2589" y="8046"/>
                    <a:pt x="2643" y="8209"/>
                  </a:cubicBezTo>
                  <a:cubicBezTo>
                    <a:pt x="2725" y="8318"/>
                    <a:pt x="2698" y="8373"/>
                    <a:pt x="2698" y="8454"/>
                  </a:cubicBezTo>
                  <a:cubicBezTo>
                    <a:pt x="2643" y="8536"/>
                    <a:pt x="2616" y="8618"/>
                    <a:pt x="2562" y="8727"/>
                  </a:cubicBezTo>
                  <a:cubicBezTo>
                    <a:pt x="2507" y="8781"/>
                    <a:pt x="2480" y="8836"/>
                    <a:pt x="2453" y="8918"/>
                  </a:cubicBezTo>
                  <a:cubicBezTo>
                    <a:pt x="2453" y="8999"/>
                    <a:pt x="2425" y="9027"/>
                    <a:pt x="2425" y="9136"/>
                  </a:cubicBezTo>
                  <a:cubicBezTo>
                    <a:pt x="2425" y="9272"/>
                    <a:pt x="2453" y="9408"/>
                    <a:pt x="2480" y="9544"/>
                  </a:cubicBezTo>
                  <a:cubicBezTo>
                    <a:pt x="2589" y="9790"/>
                    <a:pt x="2780" y="9980"/>
                    <a:pt x="2970" y="10117"/>
                  </a:cubicBezTo>
                  <a:cubicBezTo>
                    <a:pt x="3161" y="10253"/>
                    <a:pt x="3379" y="10389"/>
                    <a:pt x="3570" y="10471"/>
                  </a:cubicBezTo>
                  <a:cubicBezTo>
                    <a:pt x="3978" y="10634"/>
                    <a:pt x="4387" y="10771"/>
                    <a:pt x="4796" y="10880"/>
                  </a:cubicBezTo>
                  <a:cubicBezTo>
                    <a:pt x="5586" y="11070"/>
                    <a:pt x="6322" y="11315"/>
                    <a:pt x="7003" y="11533"/>
                  </a:cubicBezTo>
                  <a:cubicBezTo>
                    <a:pt x="7684" y="11724"/>
                    <a:pt x="8311" y="11969"/>
                    <a:pt x="8774" y="12269"/>
                  </a:cubicBezTo>
                  <a:cubicBezTo>
                    <a:pt x="9265" y="12542"/>
                    <a:pt x="9646" y="12896"/>
                    <a:pt x="9918" y="13196"/>
                  </a:cubicBezTo>
                  <a:cubicBezTo>
                    <a:pt x="10191" y="13495"/>
                    <a:pt x="10382" y="13768"/>
                    <a:pt x="10491" y="13931"/>
                  </a:cubicBezTo>
                  <a:cubicBezTo>
                    <a:pt x="10600" y="14149"/>
                    <a:pt x="10654" y="14258"/>
                    <a:pt x="10654" y="14258"/>
                  </a:cubicBezTo>
                  <a:cubicBezTo>
                    <a:pt x="10681" y="14286"/>
                    <a:pt x="10736" y="14286"/>
                    <a:pt x="10763" y="14286"/>
                  </a:cubicBezTo>
                  <a:cubicBezTo>
                    <a:pt x="10790" y="14258"/>
                    <a:pt x="10790" y="14204"/>
                    <a:pt x="10790" y="14177"/>
                  </a:cubicBezTo>
                  <a:cubicBezTo>
                    <a:pt x="10790" y="14177"/>
                    <a:pt x="10763" y="14068"/>
                    <a:pt x="10654" y="13877"/>
                  </a:cubicBezTo>
                  <a:cubicBezTo>
                    <a:pt x="10545" y="13659"/>
                    <a:pt x="10382" y="13386"/>
                    <a:pt x="10109" y="13059"/>
                  </a:cubicBezTo>
                  <a:cubicBezTo>
                    <a:pt x="9837" y="12705"/>
                    <a:pt x="9455" y="12351"/>
                    <a:pt x="8965" y="11997"/>
                  </a:cubicBezTo>
                  <a:cubicBezTo>
                    <a:pt x="8447" y="11697"/>
                    <a:pt x="7793" y="11397"/>
                    <a:pt x="7112" y="11179"/>
                  </a:cubicBezTo>
                  <a:cubicBezTo>
                    <a:pt x="6431" y="10989"/>
                    <a:pt x="5641" y="10880"/>
                    <a:pt x="4878" y="10634"/>
                  </a:cubicBezTo>
                  <a:cubicBezTo>
                    <a:pt x="4469" y="10525"/>
                    <a:pt x="4087" y="10389"/>
                    <a:pt x="3679" y="10226"/>
                  </a:cubicBezTo>
                  <a:cubicBezTo>
                    <a:pt x="3297" y="10062"/>
                    <a:pt x="2916" y="9790"/>
                    <a:pt x="2780" y="9435"/>
                  </a:cubicBezTo>
                  <a:cubicBezTo>
                    <a:pt x="2752" y="9381"/>
                    <a:pt x="2752" y="9272"/>
                    <a:pt x="2752" y="9217"/>
                  </a:cubicBezTo>
                  <a:cubicBezTo>
                    <a:pt x="2752" y="9163"/>
                    <a:pt x="2752" y="9136"/>
                    <a:pt x="2780" y="9081"/>
                  </a:cubicBezTo>
                  <a:cubicBezTo>
                    <a:pt x="2780" y="9081"/>
                    <a:pt x="2834" y="8999"/>
                    <a:pt x="2861" y="8972"/>
                  </a:cubicBezTo>
                  <a:cubicBezTo>
                    <a:pt x="2889" y="8863"/>
                    <a:pt x="2997" y="8754"/>
                    <a:pt x="3025" y="8618"/>
                  </a:cubicBezTo>
                  <a:cubicBezTo>
                    <a:pt x="3052" y="8482"/>
                    <a:pt x="3052" y="8318"/>
                    <a:pt x="2997" y="8182"/>
                  </a:cubicBezTo>
                  <a:cubicBezTo>
                    <a:pt x="2889" y="7909"/>
                    <a:pt x="2698" y="7746"/>
                    <a:pt x="2507" y="7583"/>
                  </a:cubicBezTo>
                  <a:cubicBezTo>
                    <a:pt x="2344" y="7392"/>
                    <a:pt x="2180" y="7256"/>
                    <a:pt x="2044" y="7092"/>
                  </a:cubicBezTo>
                  <a:cubicBezTo>
                    <a:pt x="2017" y="7010"/>
                    <a:pt x="1935" y="6929"/>
                    <a:pt x="1935" y="6847"/>
                  </a:cubicBezTo>
                  <a:lnTo>
                    <a:pt x="1935" y="6574"/>
                  </a:lnTo>
                  <a:cubicBezTo>
                    <a:pt x="2044" y="6384"/>
                    <a:pt x="2235" y="6247"/>
                    <a:pt x="2371" y="6002"/>
                  </a:cubicBezTo>
                  <a:cubicBezTo>
                    <a:pt x="2507" y="5757"/>
                    <a:pt x="2507" y="5457"/>
                    <a:pt x="2371" y="5212"/>
                  </a:cubicBezTo>
                  <a:cubicBezTo>
                    <a:pt x="2289" y="4967"/>
                    <a:pt x="2098" y="4776"/>
                    <a:pt x="1908" y="4612"/>
                  </a:cubicBezTo>
                  <a:cubicBezTo>
                    <a:pt x="1690" y="4449"/>
                    <a:pt x="1499" y="4286"/>
                    <a:pt x="1281" y="4204"/>
                  </a:cubicBezTo>
                  <a:cubicBezTo>
                    <a:pt x="1090" y="4068"/>
                    <a:pt x="927" y="3931"/>
                    <a:pt x="736" y="3795"/>
                  </a:cubicBezTo>
                  <a:cubicBezTo>
                    <a:pt x="600" y="3659"/>
                    <a:pt x="463" y="3441"/>
                    <a:pt x="436" y="3277"/>
                  </a:cubicBezTo>
                  <a:cubicBezTo>
                    <a:pt x="409" y="3087"/>
                    <a:pt x="436" y="2869"/>
                    <a:pt x="572" y="2732"/>
                  </a:cubicBezTo>
                  <a:cubicBezTo>
                    <a:pt x="709" y="2596"/>
                    <a:pt x="872" y="2487"/>
                    <a:pt x="1090" y="2433"/>
                  </a:cubicBezTo>
                  <a:cubicBezTo>
                    <a:pt x="1222" y="2414"/>
                    <a:pt x="1366" y="2382"/>
                    <a:pt x="1506" y="2382"/>
                  </a:cubicBezTo>
                  <a:cubicBezTo>
                    <a:pt x="1569" y="2382"/>
                    <a:pt x="1630" y="2388"/>
                    <a:pt x="1690" y="2405"/>
                  </a:cubicBezTo>
                  <a:cubicBezTo>
                    <a:pt x="2153" y="2433"/>
                    <a:pt x="2562" y="2596"/>
                    <a:pt x="3025" y="2678"/>
                  </a:cubicBezTo>
                  <a:cubicBezTo>
                    <a:pt x="3135" y="2690"/>
                    <a:pt x="3245" y="2697"/>
                    <a:pt x="3355" y="2697"/>
                  </a:cubicBezTo>
                  <a:cubicBezTo>
                    <a:pt x="3732" y="2697"/>
                    <a:pt x="4098" y="2617"/>
                    <a:pt x="4414" y="2405"/>
                  </a:cubicBezTo>
                  <a:cubicBezTo>
                    <a:pt x="4632" y="2296"/>
                    <a:pt x="4796" y="2051"/>
                    <a:pt x="4878" y="1860"/>
                  </a:cubicBezTo>
                  <a:cubicBezTo>
                    <a:pt x="4959" y="1615"/>
                    <a:pt x="4932" y="1370"/>
                    <a:pt x="4959" y="1206"/>
                  </a:cubicBezTo>
                  <a:cubicBezTo>
                    <a:pt x="5041" y="825"/>
                    <a:pt x="5341" y="553"/>
                    <a:pt x="5695" y="444"/>
                  </a:cubicBezTo>
                  <a:cubicBezTo>
                    <a:pt x="5859" y="403"/>
                    <a:pt x="6029" y="382"/>
                    <a:pt x="6199" y="382"/>
                  </a:cubicBezTo>
                  <a:cubicBezTo>
                    <a:pt x="6369" y="382"/>
                    <a:pt x="6540" y="403"/>
                    <a:pt x="6703" y="444"/>
                  </a:cubicBezTo>
                  <a:cubicBezTo>
                    <a:pt x="7057" y="525"/>
                    <a:pt x="7384" y="634"/>
                    <a:pt x="7684" y="716"/>
                  </a:cubicBezTo>
                  <a:cubicBezTo>
                    <a:pt x="8011" y="825"/>
                    <a:pt x="8311" y="907"/>
                    <a:pt x="8611" y="934"/>
                  </a:cubicBezTo>
                  <a:cubicBezTo>
                    <a:pt x="9183" y="1043"/>
                    <a:pt x="9728" y="1070"/>
                    <a:pt x="10136" y="1070"/>
                  </a:cubicBezTo>
                  <a:cubicBezTo>
                    <a:pt x="10600" y="1070"/>
                    <a:pt x="10899" y="1043"/>
                    <a:pt x="11145" y="989"/>
                  </a:cubicBezTo>
                  <a:cubicBezTo>
                    <a:pt x="11335" y="961"/>
                    <a:pt x="11472" y="961"/>
                    <a:pt x="11472" y="961"/>
                  </a:cubicBezTo>
                  <a:cubicBezTo>
                    <a:pt x="11499" y="961"/>
                    <a:pt x="11553" y="934"/>
                    <a:pt x="11553" y="716"/>
                  </a:cubicBezTo>
                  <a:cubicBezTo>
                    <a:pt x="11499" y="689"/>
                    <a:pt x="11472" y="662"/>
                    <a:pt x="11444" y="662"/>
                  </a:cubicBezTo>
                  <a:cubicBezTo>
                    <a:pt x="11444" y="662"/>
                    <a:pt x="11130" y="696"/>
                    <a:pt x="10586" y="696"/>
                  </a:cubicBezTo>
                  <a:cubicBezTo>
                    <a:pt x="10450" y="696"/>
                    <a:pt x="10300" y="694"/>
                    <a:pt x="10136" y="689"/>
                  </a:cubicBezTo>
                  <a:cubicBezTo>
                    <a:pt x="9701" y="689"/>
                    <a:pt x="9237" y="607"/>
                    <a:pt x="8638" y="525"/>
                  </a:cubicBezTo>
                  <a:cubicBezTo>
                    <a:pt x="8365" y="471"/>
                    <a:pt x="8066" y="416"/>
                    <a:pt x="7766" y="307"/>
                  </a:cubicBezTo>
                  <a:cubicBezTo>
                    <a:pt x="7412" y="198"/>
                    <a:pt x="7112" y="117"/>
                    <a:pt x="6730" y="35"/>
                  </a:cubicBezTo>
                  <a:cubicBezTo>
                    <a:pt x="6604" y="14"/>
                    <a:pt x="6461" y="1"/>
                    <a:pt x="631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500375" y="2269800"/>
              <a:ext cx="425100" cy="255975"/>
            </a:xfrm>
            <a:custGeom>
              <a:avLst/>
              <a:gdLst/>
              <a:ahLst/>
              <a:cxnLst/>
              <a:rect l="l" t="t" r="r" b="b"/>
              <a:pathLst>
                <a:path w="17004" h="10239" extrusionOk="0">
                  <a:moveTo>
                    <a:pt x="5874" y="0"/>
                  </a:moveTo>
                  <a:cubicBezTo>
                    <a:pt x="5787" y="0"/>
                    <a:pt x="5700" y="7"/>
                    <a:pt x="5614" y="20"/>
                  </a:cubicBezTo>
                  <a:cubicBezTo>
                    <a:pt x="4932" y="102"/>
                    <a:pt x="4360" y="293"/>
                    <a:pt x="3706" y="429"/>
                  </a:cubicBezTo>
                  <a:cubicBezTo>
                    <a:pt x="3107" y="565"/>
                    <a:pt x="2453" y="756"/>
                    <a:pt x="1853" y="865"/>
                  </a:cubicBezTo>
                  <a:cubicBezTo>
                    <a:pt x="1662" y="897"/>
                    <a:pt x="1480" y="910"/>
                    <a:pt x="1301" y="910"/>
                  </a:cubicBezTo>
                  <a:cubicBezTo>
                    <a:pt x="1175" y="910"/>
                    <a:pt x="1051" y="903"/>
                    <a:pt x="927" y="892"/>
                  </a:cubicBezTo>
                  <a:cubicBezTo>
                    <a:pt x="627" y="838"/>
                    <a:pt x="300" y="729"/>
                    <a:pt x="109" y="483"/>
                  </a:cubicBezTo>
                  <a:cubicBezTo>
                    <a:pt x="102" y="476"/>
                    <a:pt x="91" y="470"/>
                    <a:pt x="81" y="470"/>
                  </a:cubicBezTo>
                  <a:cubicBezTo>
                    <a:pt x="55" y="470"/>
                    <a:pt x="28" y="504"/>
                    <a:pt x="28" y="620"/>
                  </a:cubicBezTo>
                  <a:cubicBezTo>
                    <a:pt x="0" y="647"/>
                    <a:pt x="0" y="701"/>
                    <a:pt x="28" y="729"/>
                  </a:cubicBezTo>
                  <a:cubicBezTo>
                    <a:pt x="137" y="838"/>
                    <a:pt x="300" y="974"/>
                    <a:pt x="436" y="1028"/>
                  </a:cubicBezTo>
                  <a:cubicBezTo>
                    <a:pt x="573" y="1137"/>
                    <a:pt x="763" y="1165"/>
                    <a:pt x="927" y="1192"/>
                  </a:cubicBezTo>
                  <a:cubicBezTo>
                    <a:pt x="1075" y="1229"/>
                    <a:pt x="1222" y="1244"/>
                    <a:pt x="1370" y="1244"/>
                  </a:cubicBezTo>
                  <a:cubicBezTo>
                    <a:pt x="1549" y="1244"/>
                    <a:pt x="1728" y="1222"/>
                    <a:pt x="1908" y="1192"/>
                  </a:cubicBezTo>
                  <a:cubicBezTo>
                    <a:pt x="2208" y="1137"/>
                    <a:pt x="2562" y="1056"/>
                    <a:pt x="2862" y="1001"/>
                  </a:cubicBezTo>
                  <a:cubicBezTo>
                    <a:pt x="3216" y="892"/>
                    <a:pt x="3515" y="838"/>
                    <a:pt x="3815" y="756"/>
                  </a:cubicBezTo>
                  <a:lnTo>
                    <a:pt x="4769" y="511"/>
                  </a:lnTo>
                  <a:cubicBezTo>
                    <a:pt x="5069" y="456"/>
                    <a:pt x="5396" y="347"/>
                    <a:pt x="5695" y="320"/>
                  </a:cubicBezTo>
                  <a:cubicBezTo>
                    <a:pt x="5782" y="312"/>
                    <a:pt x="5869" y="306"/>
                    <a:pt x="5955" y="306"/>
                  </a:cubicBezTo>
                  <a:cubicBezTo>
                    <a:pt x="6164" y="306"/>
                    <a:pt x="6366" y="340"/>
                    <a:pt x="6540" y="456"/>
                  </a:cubicBezTo>
                  <a:cubicBezTo>
                    <a:pt x="6649" y="511"/>
                    <a:pt x="6758" y="620"/>
                    <a:pt x="6812" y="756"/>
                  </a:cubicBezTo>
                  <a:cubicBezTo>
                    <a:pt x="6812" y="756"/>
                    <a:pt x="6840" y="838"/>
                    <a:pt x="6840" y="865"/>
                  </a:cubicBezTo>
                  <a:lnTo>
                    <a:pt x="6894" y="974"/>
                  </a:lnTo>
                  <a:lnTo>
                    <a:pt x="6894" y="1192"/>
                  </a:lnTo>
                  <a:cubicBezTo>
                    <a:pt x="6894" y="1519"/>
                    <a:pt x="6785" y="1846"/>
                    <a:pt x="6949" y="2227"/>
                  </a:cubicBezTo>
                  <a:cubicBezTo>
                    <a:pt x="7058" y="2391"/>
                    <a:pt x="7221" y="2527"/>
                    <a:pt x="7439" y="2554"/>
                  </a:cubicBezTo>
                  <a:cubicBezTo>
                    <a:pt x="7603" y="2609"/>
                    <a:pt x="7766" y="2609"/>
                    <a:pt x="7930" y="2609"/>
                  </a:cubicBezTo>
                  <a:lnTo>
                    <a:pt x="8420" y="2609"/>
                  </a:lnTo>
                  <a:cubicBezTo>
                    <a:pt x="8556" y="2609"/>
                    <a:pt x="8665" y="2636"/>
                    <a:pt x="8693" y="2691"/>
                  </a:cubicBezTo>
                  <a:lnTo>
                    <a:pt x="8720" y="2745"/>
                  </a:lnTo>
                  <a:lnTo>
                    <a:pt x="8720" y="2772"/>
                  </a:lnTo>
                  <a:lnTo>
                    <a:pt x="8720" y="2800"/>
                  </a:lnTo>
                  <a:lnTo>
                    <a:pt x="8720" y="2827"/>
                  </a:lnTo>
                  <a:lnTo>
                    <a:pt x="8720" y="3045"/>
                  </a:lnTo>
                  <a:lnTo>
                    <a:pt x="8720" y="3317"/>
                  </a:lnTo>
                  <a:cubicBezTo>
                    <a:pt x="8720" y="3372"/>
                    <a:pt x="8720" y="3399"/>
                    <a:pt x="8747" y="3481"/>
                  </a:cubicBezTo>
                  <a:cubicBezTo>
                    <a:pt x="8747" y="3535"/>
                    <a:pt x="8747" y="3535"/>
                    <a:pt x="8802" y="3617"/>
                  </a:cubicBezTo>
                  <a:cubicBezTo>
                    <a:pt x="8883" y="3808"/>
                    <a:pt x="9074" y="3944"/>
                    <a:pt x="9238" y="4026"/>
                  </a:cubicBezTo>
                  <a:cubicBezTo>
                    <a:pt x="9428" y="4080"/>
                    <a:pt x="9619" y="4135"/>
                    <a:pt x="9783" y="4135"/>
                  </a:cubicBezTo>
                  <a:cubicBezTo>
                    <a:pt x="9827" y="4138"/>
                    <a:pt x="9872" y="4140"/>
                    <a:pt x="9918" y="4140"/>
                  </a:cubicBezTo>
                  <a:cubicBezTo>
                    <a:pt x="10205" y="4140"/>
                    <a:pt x="10505" y="4073"/>
                    <a:pt x="10763" y="4026"/>
                  </a:cubicBezTo>
                  <a:cubicBezTo>
                    <a:pt x="11417" y="3917"/>
                    <a:pt x="12071" y="3780"/>
                    <a:pt x="12671" y="3671"/>
                  </a:cubicBezTo>
                  <a:cubicBezTo>
                    <a:pt x="13133" y="3614"/>
                    <a:pt x="13596" y="3556"/>
                    <a:pt x="14039" y="3556"/>
                  </a:cubicBezTo>
                  <a:cubicBezTo>
                    <a:pt x="14222" y="3556"/>
                    <a:pt x="14403" y="3566"/>
                    <a:pt x="14578" y="3590"/>
                  </a:cubicBezTo>
                  <a:cubicBezTo>
                    <a:pt x="15205" y="3644"/>
                    <a:pt x="15804" y="3889"/>
                    <a:pt x="16240" y="4271"/>
                  </a:cubicBezTo>
                  <a:cubicBezTo>
                    <a:pt x="16295" y="4325"/>
                    <a:pt x="16322" y="4353"/>
                    <a:pt x="16377" y="4434"/>
                  </a:cubicBezTo>
                  <a:cubicBezTo>
                    <a:pt x="16431" y="4462"/>
                    <a:pt x="16458" y="4543"/>
                    <a:pt x="16486" y="4598"/>
                  </a:cubicBezTo>
                  <a:cubicBezTo>
                    <a:pt x="16567" y="4734"/>
                    <a:pt x="16595" y="4870"/>
                    <a:pt x="16622" y="5007"/>
                  </a:cubicBezTo>
                  <a:cubicBezTo>
                    <a:pt x="16649" y="5279"/>
                    <a:pt x="16595" y="5552"/>
                    <a:pt x="16377" y="5770"/>
                  </a:cubicBezTo>
                  <a:cubicBezTo>
                    <a:pt x="15941" y="6206"/>
                    <a:pt x="15396" y="6505"/>
                    <a:pt x="14796" y="6696"/>
                  </a:cubicBezTo>
                  <a:cubicBezTo>
                    <a:pt x="14197" y="6860"/>
                    <a:pt x="13570" y="6914"/>
                    <a:pt x="12916" y="6941"/>
                  </a:cubicBezTo>
                  <a:cubicBezTo>
                    <a:pt x="12262" y="6996"/>
                    <a:pt x="11608" y="7023"/>
                    <a:pt x="10981" y="7186"/>
                  </a:cubicBezTo>
                  <a:cubicBezTo>
                    <a:pt x="10627" y="7268"/>
                    <a:pt x="10327" y="7377"/>
                    <a:pt x="10028" y="7541"/>
                  </a:cubicBezTo>
                  <a:cubicBezTo>
                    <a:pt x="9701" y="7677"/>
                    <a:pt x="9428" y="7868"/>
                    <a:pt x="9210" y="8113"/>
                  </a:cubicBezTo>
                  <a:cubicBezTo>
                    <a:pt x="8965" y="8358"/>
                    <a:pt x="8747" y="8631"/>
                    <a:pt x="8611" y="8930"/>
                  </a:cubicBezTo>
                  <a:cubicBezTo>
                    <a:pt x="8447" y="9230"/>
                    <a:pt x="8393" y="9584"/>
                    <a:pt x="8420" y="9911"/>
                  </a:cubicBezTo>
                  <a:cubicBezTo>
                    <a:pt x="8447" y="9966"/>
                    <a:pt x="8447" y="9993"/>
                    <a:pt x="8475" y="9993"/>
                  </a:cubicBezTo>
                  <a:lnTo>
                    <a:pt x="8992" y="10238"/>
                  </a:lnTo>
                  <a:cubicBezTo>
                    <a:pt x="9020" y="10238"/>
                    <a:pt x="9074" y="10238"/>
                    <a:pt x="9101" y="10184"/>
                  </a:cubicBezTo>
                  <a:cubicBezTo>
                    <a:pt x="9101" y="10157"/>
                    <a:pt x="9101" y="10129"/>
                    <a:pt x="9074" y="10102"/>
                  </a:cubicBezTo>
                  <a:lnTo>
                    <a:pt x="8665" y="9875"/>
                  </a:lnTo>
                  <a:lnTo>
                    <a:pt x="8665" y="9875"/>
                  </a:lnTo>
                  <a:cubicBezTo>
                    <a:pt x="8668" y="9225"/>
                    <a:pt x="8994" y="8683"/>
                    <a:pt x="9428" y="8276"/>
                  </a:cubicBezTo>
                  <a:cubicBezTo>
                    <a:pt x="9646" y="8086"/>
                    <a:pt x="9919" y="7922"/>
                    <a:pt x="10191" y="7786"/>
                  </a:cubicBezTo>
                  <a:cubicBezTo>
                    <a:pt x="10464" y="7650"/>
                    <a:pt x="10763" y="7541"/>
                    <a:pt x="11063" y="7459"/>
                  </a:cubicBezTo>
                  <a:cubicBezTo>
                    <a:pt x="11690" y="7323"/>
                    <a:pt x="12289" y="7241"/>
                    <a:pt x="12943" y="7159"/>
                  </a:cubicBezTo>
                  <a:cubicBezTo>
                    <a:pt x="13597" y="7105"/>
                    <a:pt x="14251" y="7023"/>
                    <a:pt x="14878" y="6860"/>
                  </a:cubicBezTo>
                  <a:cubicBezTo>
                    <a:pt x="15505" y="6696"/>
                    <a:pt x="16159" y="6369"/>
                    <a:pt x="16622" y="5906"/>
                  </a:cubicBezTo>
                  <a:cubicBezTo>
                    <a:pt x="16731" y="5770"/>
                    <a:pt x="16840" y="5606"/>
                    <a:pt x="16894" y="5415"/>
                  </a:cubicBezTo>
                  <a:cubicBezTo>
                    <a:pt x="16976" y="5252"/>
                    <a:pt x="17003" y="5061"/>
                    <a:pt x="16976" y="4870"/>
                  </a:cubicBezTo>
                  <a:cubicBezTo>
                    <a:pt x="16922" y="4707"/>
                    <a:pt x="16894" y="4543"/>
                    <a:pt x="16785" y="4380"/>
                  </a:cubicBezTo>
                  <a:cubicBezTo>
                    <a:pt x="16758" y="4271"/>
                    <a:pt x="16731" y="4189"/>
                    <a:pt x="16649" y="4135"/>
                  </a:cubicBezTo>
                  <a:cubicBezTo>
                    <a:pt x="16622" y="4053"/>
                    <a:pt x="16567" y="3998"/>
                    <a:pt x="16486" y="3917"/>
                  </a:cubicBezTo>
                  <a:cubicBezTo>
                    <a:pt x="16213" y="3699"/>
                    <a:pt x="15886" y="3562"/>
                    <a:pt x="15559" y="3454"/>
                  </a:cubicBezTo>
                  <a:cubicBezTo>
                    <a:pt x="15232" y="3345"/>
                    <a:pt x="14932" y="3317"/>
                    <a:pt x="14578" y="3290"/>
                  </a:cubicBezTo>
                  <a:cubicBezTo>
                    <a:pt x="14293" y="3256"/>
                    <a:pt x="14012" y="3241"/>
                    <a:pt x="13737" y="3241"/>
                  </a:cubicBezTo>
                  <a:cubicBezTo>
                    <a:pt x="13354" y="3241"/>
                    <a:pt x="12981" y="3270"/>
                    <a:pt x="12616" y="3317"/>
                  </a:cubicBezTo>
                  <a:cubicBezTo>
                    <a:pt x="11962" y="3372"/>
                    <a:pt x="11336" y="3508"/>
                    <a:pt x="10709" y="3617"/>
                  </a:cubicBezTo>
                  <a:cubicBezTo>
                    <a:pt x="10417" y="3684"/>
                    <a:pt x="10181" y="3733"/>
                    <a:pt x="9940" y="3733"/>
                  </a:cubicBezTo>
                  <a:cubicBezTo>
                    <a:pt x="9888" y="3733"/>
                    <a:pt x="9836" y="3731"/>
                    <a:pt x="9783" y="3726"/>
                  </a:cubicBezTo>
                  <a:cubicBezTo>
                    <a:pt x="9510" y="3699"/>
                    <a:pt x="9210" y="3562"/>
                    <a:pt x="9129" y="3372"/>
                  </a:cubicBezTo>
                  <a:cubicBezTo>
                    <a:pt x="9129" y="3372"/>
                    <a:pt x="9101" y="3317"/>
                    <a:pt x="9101" y="3290"/>
                  </a:cubicBezTo>
                  <a:lnTo>
                    <a:pt x="9101" y="3208"/>
                  </a:lnTo>
                  <a:lnTo>
                    <a:pt x="9101" y="3018"/>
                  </a:lnTo>
                  <a:cubicBezTo>
                    <a:pt x="9101" y="2936"/>
                    <a:pt x="9129" y="2827"/>
                    <a:pt x="9101" y="2745"/>
                  </a:cubicBezTo>
                  <a:cubicBezTo>
                    <a:pt x="9074" y="2745"/>
                    <a:pt x="9074" y="2691"/>
                    <a:pt x="9074" y="2663"/>
                  </a:cubicBezTo>
                  <a:cubicBezTo>
                    <a:pt x="9074" y="2636"/>
                    <a:pt x="9020" y="2554"/>
                    <a:pt x="9020" y="2554"/>
                  </a:cubicBezTo>
                  <a:lnTo>
                    <a:pt x="9020" y="2527"/>
                  </a:lnTo>
                  <a:lnTo>
                    <a:pt x="8992" y="2500"/>
                  </a:lnTo>
                  <a:lnTo>
                    <a:pt x="8965" y="2418"/>
                  </a:lnTo>
                  <a:cubicBezTo>
                    <a:pt x="8938" y="2364"/>
                    <a:pt x="8856" y="2336"/>
                    <a:pt x="8829" y="2282"/>
                  </a:cubicBezTo>
                  <a:cubicBezTo>
                    <a:pt x="8747" y="2255"/>
                    <a:pt x="8720" y="2227"/>
                    <a:pt x="8665" y="2227"/>
                  </a:cubicBezTo>
                  <a:cubicBezTo>
                    <a:pt x="8556" y="2200"/>
                    <a:pt x="8447" y="2200"/>
                    <a:pt x="8338" y="2200"/>
                  </a:cubicBezTo>
                  <a:cubicBezTo>
                    <a:pt x="8148" y="2200"/>
                    <a:pt x="8011" y="2200"/>
                    <a:pt x="7848" y="2227"/>
                  </a:cubicBezTo>
                  <a:cubicBezTo>
                    <a:pt x="7758" y="2235"/>
                    <a:pt x="7671" y="2240"/>
                    <a:pt x="7588" y="2240"/>
                  </a:cubicBezTo>
                  <a:cubicBezTo>
                    <a:pt x="7369" y="2240"/>
                    <a:pt x="7184" y="2202"/>
                    <a:pt x="7085" y="2064"/>
                  </a:cubicBezTo>
                  <a:cubicBezTo>
                    <a:pt x="6949" y="1846"/>
                    <a:pt x="7030" y="1519"/>
                    <a:pt x="7030" y="1165"/>
                  </a:cubicBezTo>
                  <a:lnTo>
                    <a:pt x="7030" y="892"/>
                  </a:lnTo>
                  <a:cubicBezTo>
                    <a:pt x="7030" y="865"/>
                    <a:pt x="6976" y="783"/>
                    <a:pt x="6976" y="756"/>
                  </a:cubicBezTo>
                  <a:cubicBezTo>
                    <a:pt x="6976" y="701"/>
                    <a:pt x="6976" y="701"/>
                    <a:pt x="6949" y="620"/>
                  </a:cubicBezTo>
                  <a:cubicBezTo>
                    <a:pt x="6894" y="456"/>
                    <a:pt x="6758" y="320"/>
                    <a:pt x="6622" y="211"/>
                  </a:cubicBezTo>
                  <a:cubicBezTo>
                    <a:pt x="6415" y="67"/>
                    <a:pt x="6147" y="0"/>
                    <a:pt x="587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490150" y="1848625"/>
              <a:ext cx="303850" cy="337600"/>
            </a:xfrm>
            <a:custGeom>
              <a:avLst/>
              <a:gdLst/>
              <a:ahLst/>
              <a:cxnLst/>
              <a:rect l="l" t="t" r="r" b="b"/>
              <a:pathLst>
                <a:path w="12154" h="13504" extrusionOk="0">
                  <a:moveTo>
                    <a:pt x="10900" y="1"/>
                  </a:moveTo>
                  <a:cubicBezTo>
                    <a:pt x="10873" y="1"/>
                    <a:pt x="10845" y="28"/>
                    <a:pt x="10845" y="83"/>
                  </a:cubicBezTo>
                  <a:cubicBezTo>
                    <a:pt x="10845" y="137"/>
                    <a:pt x="10873" y="164"/>
                    <a:pt x="10900" y="164"/>
                  </a:cubicBezTo>
                  <a:lnTo>
                    <a:pt x="10982" y="164"/>
                  </a:lnTo>
                  <a:cubicBezTo>
                    <a:pt x="11009" y="164"/>
                    <a:pt x="11063" y="192"/>
                    <a:pt x="11145" y="219"/>
                  </a:cubicBezTo>
                  <a:cubicBezTo>
                    <a:pt x="11281" y="301"/>
                    <a:pt x="11418" y="573"/>
                    <a:pt x="11445" y="900"/>
                  </a:cubicBezTo>
                  <a:cubicBezTo>
                    <a:pt x="11472" y="1091"/>
                    <a:pt x="11445" y="1254"/>
                    <a:pt x="11418" y="1499"/>
                  </a:cubicBezTo>
                  <a:cubicBezTo>
                    <a:pt x="11390" y="1745"/>
                    <a:pt x="11336" y="1963"/>
                    <a:pt x="11281" y="2208"/>
                  </a:cubicBezTo>
                  <a:cubicBezTo>
                    <a:pt x="11145" y="2726"/>
                    <a:pt x="10982" y="3271"/>
                    <a:pt x="10873" y="3924"/>
                  </a:cubicBezTo>
                  <a:cubicBezTo>
                    <a:pt x="10791" y="4551"/>
                    <a:pt x="10791" y="5314"/>
                    <a:pt x="11172" y="5995"/>
                  </a:cubicBezTo>
                  <a:cubicBezTo>
                    <a:pt x="11336" y="6322"/>
                    <a:pt x="11690" y="6568"/>
                    <a:pt x="11826" y="6867"/>
                  </a:cubicBezTo>
                  <a:cubicBezTo>
                    <a:pt x="11881" y="7004"/>
                    <a:pt x="11854" y="7194"/>
                    <a:pt x="11799" y="7276"/>
                  </a:cubicBezTo>
                  <a:cubicBezTo>
                    <a:pt x="11717" y="7358"/>
                    <a:pt x="11581" y="7358"/>
                    <a:pt x="11390" y="7385"/>
                  </a:cubicBezTo>
                  <a:lnTo>
                    <a:pt x="11227" y="7385"/>
                  </a:lnTo>
                  <a:cubicBezTo>
                    <a:pt x="11200" y="7385"/>
                    <a:pt x="11172" y="7412"/>
                    <a:pt x="11118" y="7412"/>
                  </a:cubicBezTo>
                  <a:cubicBezTo>
                    <a:pt x="10982" y="7439"/>
                    <a:pt x="10873" y="7521"/>
                    <a:pt x="10764" y="7576"/>
                  </a:cubicBezTo>
                  <a:cubicBezTo>
                    <a:pt x="10573" y="7712"/>
                    <a:pt x="10437" y="7930"/>
                    <a:pt x="10328" y="8121"/>
                  </a:cubicBezTo>
                  <a:cubicBezTo>
                    <a:pt x="10110" y="8529"/>
                    <a:pt x="10055" y="8993"/>
                    <a:pt x="10083" y="9429"/>
                  </a:cubicBezTo>
                  <a:cubicBezTo>
                    <a:pt x="10137" y="10301"/>
                    <a:pt x="10546" y="11091"/>
                    <a:pt x="10519" y="11908"/>
                  </a:cubicBezTo>
                  <a:cubicBezTo>
                    <a:pt x="10519" y="12126"/>
                    <a:pt x="10491" y="12317"/>
                    <a:pt x="10437" y="12480"/>
                  </a:cubicBezTo>
                  <a:cubicBezTo>
                    <a:pt x="10328" y="12671"/>
                    <a:pt x="10219" y="12835"/>
                    <a:pt x="10055" y="12889"/>
                  </a:cubicBezTo>
                  <a:cubicBezTo>
                    <a:pt x="10028" y="12889"/>
                    <a:pt x="9974" y="12944"/>
                    <a:pt x="9946" y="12944"/>
                  </a:cubicBezTo>
                  <a:lnTo>
                    <a:pt x="9783" y="12944"/>
                  </a:lnTo>
                  <a:cubicBezTo>
                    <a:pt x="9756" y="12889"/>
                    <a:pt x="9701" y="12889"/>
                    <a:pt x="9674" y="12889"/>
                  </a:cubicBezTo>
                  <a:lnTo>
                    <a:pt x="9538" y="12835"/>
                  </a:lnTo>
                  <a:cubicBezTo>
                    <a:pt x="9401" y="12726"/>
                    <a:pt x="9265" y="12589"/>
                    <a:pt x="9129" y="12426"/>
                  </a:cubicBezTo>
                  <a:cubicBezTo>
                    <a:pt x="8856" y="12126"/>
                    <a:pt x="8611" y="11745"/>
                    <a:pt x="8175" y="11527"/>
                  </a:cubicBezTo>
                  <a:cubicBezTo>
                    <a:pt x="8039" y="11499"/>
                    <a:pt x="7930" y="11472"/>
                    <a:pt x="7794" y="11472"/>
                  </a:cubicBezTo>
                  <a:cubicBezTo>
                    <a:pt x="7766" y="11486"/>
                    <a:pt x="7732" y="11486"/>
                    <a:pt x="7698" y="11486"/>
                  </a:cubicBezTo>
                  <a:cubicBezTo>
                    <a:pt x="7664" y="11486"/>
                    <a:pt x="7630" y="11486"/>
                    <a:pt x="7603" y="11499"/>
                  </a:cubicBezTo>
                  <a:cubicBezTo>
                    <a:pt x="7521" y="11527"/>
                    <a:pt x="7494" y="11527"/>
                    <a:pt x="7439" y="11581"/>
                  </a:cubicBezTo>
                  <a:cubicBezTo>
                    <a:pt x="7194" y="11717"/>
                    <a:pt x="7058" y="11881"/>
                    <a:pt x="6922" y="12044"/>
                  </a:cubicBezTo>
                  <a:cubicBezTo>
                    <a:pt x="6677" y="12399"/>
                    <a:pt x="6540" y="12753"/>
                    <a:pt x="6295" y="12998"/>
                  </a:cubicBezTo>
                  <a:cubicBezTo>
                    <a:pt x="6213" y="13107"/>
                    <a:pt x="6077" y="13162"/>
                    <a:pt x="5886" y="13162"/>
                  </a:cubicBezTo>
                  <a:cubicBezTo>
                    <a:pt x="5723" y="13162"/>
                    <a:pt x="5587" y="13107"/>
                    <a:pt x="5450" y="12998"/>
                  </a:cubicBezTo>
                  <a:cubicBezTo>
                    <a:pt x="5178" y="12807"/>
                    <a:pt x="4933" y="12480"/>
                    <a:pt x="4524" y="12344"/>
                  </a:cubicBezTo>
                  <a:cubicBezTo>
                    <a:pt x="4469" y="12344"/>
                    <a:pt x="4442" y="12317"/>
                    <a:pt x="4360" y="12317"/>
                  </a:cubicBezTo>
                  <a:lnTo>
                    <a:pt x="4224" y="12317"/>
                  </a:lnTo>
                  <a:cubicBezTo>
                    <a:pt x="4088" y="12317"/>
                    <a:pt x="4033" y="12344"/>
                    <a:pt x="3924" y="12399"/>
                  </a:cubicBezTo>
                  <a:cubicBezTo>
                    <a:pt x="3761" y="12453"/>
                    <a:pt x="3625" y="12562"/>
                    <a:pt x="3489" y="12671"/>
                  </a:cubicBezTo>
                  <a:cubicBezTo>
                    <a:pt x="3352" y="12726"/>
                    <a:pt x="3216" y="12835"/>
                    <a:pt x="3107" y="12889"/>
                  </a:cubicBezTo>
                  <a:cubicBezTo>
                    <a:pt x="2971" y="12998"/>
                    <a:pt x="2862" y="13025"/>
                    <a:pt x="2726" y="13080"/>
                  </a:cubicBezTo>
                  <a:cubicBezTo>
                    <a:pt x="2546" y="13120"/>
                    <a:pt x="2352" y="13145"/>
                    <a:pt x="2175" y="13145"/>
                  </a:cubicBezTo>
                  <a:cubicBezTo>
                    <a:pt x="2111" y="13145"/>
                    <a:pt x="2048" y="13142"/>
                    <a:pt x="1990" y="13134"/>
                  </a:cubicBezTo>
                  <a:cubicBezTo>
                    <a:pt x="1499" y="13107"/>
                    <a:pt x="1091" y="12889"/>
                    <a:pt x="818" y="12698"/>
                  </a:cubicBezTo>
                  <a:cubicBezTo>
                    <a:pt x="546" y="12508"/>
                    <a:pt x="382" y="12262"/>
                    <a:pt x="273" y="12099"/>
                  </a:cubicBezTo>
                  <a:cubicBezTo>
                    <a:pt x="219" y="11990"/>
                    <a:pt x="219" y="11908"/>
                    <a:pt x="164" y="11881"/>
                  </a:cubicBezTo>
                  <a:cubicBezTo>
                    <a:pt x="137" y="11854"/>
                    <a:pt x="137" y="11826"/>
                    <a:pt x="137" y="11826"/>
                  </a:cubicBezTo>
                  <a:cubicBezTo>
                    <a:pt x="110" y="11772"/>
                    <a:pt x="55" y="11772"/>
                    <a:pt x="28" y="11772"/>
                  </a:cubicBezTo>
                  <a:cubicBezTo>
                    <a:pt x="1" y="11826"/>
                    <a:pt x="1" y="11854"/>
                    <a:pt x="1" y="11881"/>
                  </a:cubicBezTo>
                  <a:cubicBezTo>
                    <a:pt x="1" y="11881"/>
                    <a:pt x="28" y="11881"/>
                    <a:pt x="28" y="11963"/>
                  </a:cubicBezTo>
                  <a:cubicBezTo>
                    <a:pt x="28" y="12017"/>
                    <a:pt x="55" y="12099"/>
                    <a:pt x="110" y="12181"/>
                  </a:cubicBezTo>
                  <a:cubicBezTo>
                    <a:pt x="164" y="12371"/>
                    <a:pt x="355" y="12644"/>
                    <a:pt x="655" y="12916"/>
                  </a:cubicBezTo>
                  <a:cubicBezTo>
                    <a:pt x="954" y="13189"/>
                    <a:pt x="1390" y="13407"/>
                    <a:pt x="1935" y="13489"/>
                  </a:cubicBezTo>
                  <a:cubicBezTo>
                    <a:pt x="2026" y="13498"/>
                    <a:pt x="2123" y="13504"/>
                    <a:pt x="2220" y="13504"/>
                  </a:cubicBezTo>
                  <a:cubicBezTo>
                    <a:pt x="2414" y="13504"/>
                    <a:pt x="2607" y="13479"/>
                    <a:pt x="2753" y="13407"/>
                  </a:cubicBezTo>
                  <a:cubicBezTo>
                    <a:pt x="2889" y="13380"/>
                    <a:pt x="3080" y="13325"/>
                    <a:pt x="3216" y="13243"/>
                  </a:cubicBezTo>
                  <a:cubicBezTo>
                    <a:pt x="3352" y="13189"/>
                    <a:pt x="3489" y="13080"/>
                    <a:pt x="3625" y="12971"/>
                  </a:cubicBezTo>
                  <a:cubicBezTo>
                    <a:pt x="3853" y="12811"/>
                    <a:pt x="4043" y="12652"/>
                    <a:pt x="4258" y="12652"/>
                  </a:cubicBezTo>
                  <a:cubicBezTo>
                    <a:pt x="4300" y="12652"/>
                    <a:pt x="4343" y="12658"/>
                    <a:pt x="4388" y="12671"/>
                  </a:cubicBezTo>
                  <a:cubicBezTo>
                    <a:pt x="4524" y="12698"/>
                    <a:pt x="4660" y="12780"/>
                    <a:pt x="4796" y="12862"/>
                  </a:cubicBezTo>
                  <a:cubicBezTo>
                    <a:pt x="4933" y="12971"/>
                    <a:pt x="5069" y="13107"/>
                    <a:pt x="5260" y="13216"/>
                  </a:cubicBezTo>
                  <a:cubicBezTo>
                    <a:pt x="5423" y="13298"/>
                    <a:pt x="5587" y="13461"/>
                    <a:pt x="5832" y="13461"/>
                  </a:cubicBezTo>
                  <a:cubicBezTo>
                    <a:pt x="6077" y="13461"/>
                    <a:pt x="6268" y="13352"/>
                    <a:pt x="6431" y="13216"/>
                  </a:cubicBezTo>
                  <a:cubicBezTo>
                    <a:pt x="6758" y="12889"/>
                    <a:pt x="6895" y="12535"/>
                    <a:pt x="7113" y="12208"/>
                  </a:cubicBezTo>
                  <a:cubicBezTo>
                    <a:pt x="7221" y="12072"/>
                    <a:pt x="7358" y="11908"/>
                    <a:pt x="7494" y="11881"/>
                  </a:cubicBezTo>
                  <a:cubicBezTo>
                    <a:pt x="7521" y="11881"/>
                    <a:pt x="7603" y="11854"/>
                    <a:pt x="7630" y="11854"/>
                  </a:cubicBezTo>
                  <a:lnTo>
                    <a:pt x="7739" y="11854"/>
                  </a:lnTo>
                  <a:cubicBezTo>
                    <a:pt x="7848" y="11854"/>
                    <a:pt x="7903" y="11881"/>
                    <a:pt x="7984" y="11908"/>
                  </a:cubicBezTo>
                  <a:cubicBezTo>
                    <a:pt x="8284" y="12044"/>
                    <a:pt x="8529" y="12399"/>
                    <a:pt x="8829" y="12698"/>
                  </a:cubicBezTo>
                  <a:cubicBezTo>
                    <a:pt x="8993" y="12862"/>
                    <a:pt x="9156" y="12998"/>
                    <a:pt x="9374" y="13107"/>
                  </a:cubicBezTo>
                  <a:lnTo>
                    <a:pt x="9538" y="13189"/>
                  </a:lnTo>
                  <a:cubicBezTo>
                    <a:pt x="9619" y="13216"/>
                    <a:pt x="9674" y="13216"/>
                    <a:pt x="9756" y="13216"/>
                  </a:cubicBezTo>
                  <a:lnTo>
                    <a:pt x="9919" y="13216"/>
                  </a:lnTo>
                  <a:cubicBezTo>
                    <a:pt x="10028" y="13189"/>
                    <a:pt x="10055" y="13189"/>
                    <a:pt x="10083" y="13107"/>
                  </a:cubicBezTo>
                  <a:cubicBezTo>
                    <a:pt x="10519" y="12916"/>
                    <a:pt x="10682" y="12399"/>
                    <a:pt x="10736" y="11963"/>
                  </a:cubicBezTo>
                  <a:cubicBezTo>
                    <a:pt x="10791" y="11036"/>
                    <a:pt x="10382" y="10219"/>
                    <a:pt x="10355" y="9429"/>
                  </a:cubicBezTo>
                  <a:cubicBezTo>
                    <a:pt x="10273" y="8693"/>
                    <a:pt x="10682" y="7821"/>
                    <a:pt x="11363" y="7766"/>
                  </a:cubicBezTo>
                  <a:cubicBezTo>
                    <a:pt x="11472" y="7766"/>
                    <a:pt x="11581" y="7739"/>
                    <a:pt x="11717" y="7685"/>
                  </a:cubicBezTo>
                  <a:cubicBezTo>
                    <a:pt x="11826" y="7657"/>
                    <a:pt x="11963" y="7603"/>
                    <a:pt x="12017" y="7467"/>
                  </a:cubicBezTo>
                  <a:cubicBezTo>
                    <a:pt x="12153" y="7194"/>
                    <a:pt x="12126" y="6949"/>
                    <a:pt x="12017" y="6731"/>
                  </a:cubicBezTo>
                  <a:cubicBezTo>
                    <a:pt x="11908" y="6540"/>
                    <a:pt x="11799" y="6404"/>
                    <a:pt x="11663" y="6268"/>
                  </a:cubicBezTo>
                  <a:lnTo>
                    <a:pt x="11336" y="5859"/>
                  </a:lnTo>
                  <a:cubicBezTo>
                    <a:pt x="11009" y="5232"/>
                    <a:pt x="11009" y="4524"/>
                    <a:pt x="11118" y="3924"/>
                  </a:cubicBezTo>
                  <a:cubicBezTo>
                    <a:pt x="11200" y="3298"/>
                    <a:pt x="11418" y="2753"/>
                    <a:pt x="11527" y="2235"/>
                  </a:cubicBezTo>
                  <a:cubicBezTo>
                    <a:pt x="11663" y="1745"/>
                    <a:pt x="11745" y="1281"/>
                    <a:pt x="11690" y="873"/>
                  </a:cubicBezTo>
                  <a:cubicBezTo>
                    <a:pt x="11663" y="464"/>
                    <a:pt x="11445" y="164"/>
                    <a:pt x="11254" y="55"/>
                  </a:cubicBezTo>
                  <a:cubicBezTo>
                    <a:pt x="11145" y="1"/>
                    <a:pt x="11036" y="1"/>
                    <a:pt x="1098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896150" y="2244825"/>
              <a:ext cx="206425" cy="122225"/>
            </a:xfrm>
            <a:custGeom>
              <a:avLst/>
              <a:gdLst/>
              <a:ahLst/>
              <a:cxnLst/>
              <a:rect l="l" t="t" r="r" b="b"/>
              <a:pathLst>
                <a:path w="8257" h="4889" extrusionOk="0">
                  <a:moveTo>
                    <a:pt x="66" y="0"/>
                  </a:moveTo>
                  <a:cubicBezTo>
                    <a:pt x="55" y="0"/>
                    <a:pt x="42" y="4"/>
                    <a:pt x="28" y="11"/>
                  </a:cubicBezTo>
                  <a:cubicBezTo>
                    <a:pt x="28" y="11"/>
                    <a:pt x="1" y="66"/>
                    <a:pt x="1" y="93"/>
                  </a:cubicBezTo>
                  <a:cubicBezTo>
                    <a:pt x="1" y="93"/>
                    <a:pt x="1" y="120"/>
                    <a:pt x="28" y="202"/>
                  </a:cubicBezTo>
                  <a:cubicBezTo>
                    <a:pt x="82" y="256"/>
                    <a:pt x="110" y="365"/>
                    <a:pt x="164" y="502"/>
                  </a:cubicBezTo>
                  <a:cubicBezTo>
                    <a:pt x="300" y="720"/>
                    <a:pt x="573" y="1047"/>
                    <a:pt x="1036" y="1210"/>
                  </a:cubicBezTo>
                  <a:cubicBezTo>
                    <a:pt x="1445" y="1428"/>
                    <a:pt x="1990" y="1482"/>
                    <a:pt x="2535" y="1619"/>
                  </a:cubicBezTo>
                  <a:cubicBezTo>
                    <a:pt x="3080" y="1755"/>
                    <a:pt x="3652" y="1918"/>
                    <a:pt x="4197" y="2164"/>
                  </a:cubicBezTo>
                  <a:cubicBezTo>
                    <a:pt x="4742" y="2354"/>
                    <a:pt x="5287" y="2681"/>
                    <a:pt x="5750" y="2954"/>
                  </a:cubicBezTo>
                  <a:cubicBezTo>
                    <a:pt x="5995" y="3090"/>
                    <a:pt x="6240" y="3254"/>
                    <a:pt x="6431" y="3390"/>
                  </a:cubicBezTo>
                  <a:cubicBezTo>
                    <a:pt x="6649" y="3553"/>
                    <a:pt x="6840" y="3690"/>
                    <a:pt x="7031" y="3826"/>
                  </a:cubicBezTo>
                  <a:cubicBezTo>
                    <a:pt x="7194" y="3962"/>
                    <a:pt x="7358" y="4126"/>
                    <a:pt x="7494" y="4235"/>
                  </a:cubicBezTo>
                  <a:lnTo>
                    <a:pt x="7848" y="4589"/>
                  </a:lnTo>
                  <a:lnTo>
                    <a:pt x="8148" y="4888"/>
                  </a:lnTo>
                  <a:lnTo>
                    <a:pt x="8229" y="4888"/>
                  </a:lnTo>
                  <a:cubicBezTo>
                    <a:pt x="8229" y="4888"/>
                    <a:pt x="8257" y="4861"/>
                    <a:pt x="8229" y="4807"/>
                  </a:cubicBezTo>
                  <a:cubicBezTo>
                    <a:pt x="8229" y="4807"/>
                    <a:pt x="8148" y="4670"/>
                    <a:pt x="7984" y="4480"/>
                  </a:cubicBezTo>
                  <a:cubicBezTo>
                    <a:pt x="7903" y="4371"/>
                    <a:pt x="7794" y="4235"/>
                    <a:pt x="7657" y="4098"/>
                  </a:cubicBezTo>
                  <a:cubicBezTo>
                    <a:pt x="7548" y="3962"/>
                    <a:pt x="7385" y="3799"/>
                    <a:pt x="7221" y="3662"/>
                  </a:cubicBezTo>
                  <a:cubicBezTo>
                    <a:pt x="7058" y="3499"/>
                    <a:pt x="6840" y="3363"/>
                    <a:pt x="6649" y="3172"/>
                  </a:cubicBezTo>
                  <a:cubicBezTo>
                    <a:pt x="6404" y="3063"/>
                    <a:pt x="6186" y="2872"/>
                    <a:pt x="5941" y="2736"/>
                  </a:cubicBezTo>
                  <a:cubicBezTo>
                    <a:pt x="5695" y="2600"/>
                    <a:pt x="5423" y="2463"/>
                    <a:pt x="5150" y="2327"/>
                  </a:cubicBezTo>
                  <a:cubicBezTo>
                    <a:pt x="4878" y="2245"/>
                    <a:pt x="4578" y="2082"/>
                    <a:pt x="4306" y="2000"/>
                  </a:cubicBezTo>
                  <a:cubicBezTo>
                    <a:pt x="3734" y="1755"/>
                    <a:pt x="3107" y="1619"/>
                    <a:pt x="2562" y="1482"/>
                  </a:cubicBezTo>
                  <a:cubicBezTo>
                    <a:pt x="2017" y="1346"/>
                    <a:pt x="1472" y="1292"/>
                    <a:pt x="1063" y="1101"/>
                  </a:cubicBezTo>
                  <a:cubicBezTo>
                    <a:pt x="627" y="938"/>
                    <a:pt x="382" y="665"/>
                    <a:pt x="246" y="420"/>
                  </a:cubicBezTo>
                  <a:cubicBezTo>
                    <a:pt x="164" y="338"/>
                    <a:pt x="137" y="229"/>
                    <a:pt x="137" y="147"/>
                  </a:cubicBezTo>
                  <a:cubicBezTo>
                    <a:pt x="110" y="93"/>
                    <a:pt x="110" y="66"/>
                    <a:pt x="110" y="66"/>
                  </a:cubicBezTo>
                  <a:cubicBezTo>
                    <a:pt x="110" y="26"/>
                    <a:pt x="95" y="0"/>
                    <a:pt x="6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969050" y="2312525"/>
              <a:ext cx="76300" cy="44975"/>
            </a:xfrm>
            <a:custGeom>
              <a:avLst/>
              <a:gdLst/>
              <a:ahLst/>
              <a:cxnLst/>
              <a:rect l="l" t="t" r="r" b="b"/>
              <a:pathLst>
                <a:path w="3052" h="1799" extrusionOk="0">
                  <a:moveTo>
                    <a:pt x="136" y="1"/>
                  </a:moveTo>
                  <a:cubicBezTo>
                    <a:pt x="82" y="1"/>
                    <a:pt x="55" y="1"/>
                    <a:pt x="27" y="28"/>
                  </a:cubicBezTo>
                  <a:cubicBezTo>
                    <a:pt x="0" y="82"/>
                    <a:pt x="27" y="110"/>
                    <a:pt x="55" y="110"/>
                  </a:cubicBezTo>
                  <a:cubicBezTo>
                    <a:pt x="55" y="110"/>
                    <a:pt x="273" y="137"/>
                    <a:pt x="572" y="246"/>
                  </a:cubicBezTo>
                  <a:cubicBezTo>
                    <a:pt x="872" y="355"/>
                    <a:pt x="1281" y="518"/>
                    <a:pt x="1635" y="764"/>
                  </a:cubicBezTo>
                  <a:cubicBezTo>
                    <a:pt x="1989" y="982"/>
                    <a:pt x="2316" y="1254"/>
                    <a:pt x="2534" y="1472"/>
                  </a:cubicBezTo>
                  <a:cubicBezTo>
                    <a:pt x="2779" y="1663"/>
                    <a:pt x="2943" y="1799"/>
                    <a:pt x="2943" y="1799"/>
                  </a:cubicBezTo>
                  <a:lnTo>
                    <a:pt x="3025" y="1799"/>
                  </a:lnTo>
                  <a:cubicBezTo>
                    <a:pt x="3052" y="1799"/>
                    <a:pt x="3052" y="1772"/>
                    <a:pt x="3052" y="1745"/>
                  </a:cubicBezTo>
                  <a:cubicBezTo>
                    <a:pt x="3052" y="1745"/>
                    <a:pt x="3052" y="1663"/>
                    <a:pt x="2997" y="1608"/>
                  </a:cubicBezTo>
                  <a:cubicBezTo>
                    <a:pt x="2943" y="1527"/>
                    <a:pt x="2834" y="1390"/>
                    <a:pt x="2752" y="1309"/>
                  </a:cubicBezTo>
                  <a:cubicBezTo>
                    <a:pt x="2616" y="1172"/>
                    <a:pt x="2480" y="1063"/>
                    <a:pt x="2316" y="927"/>
                  </a:cubicBezTo>
                  <a:cubicBezTo>
                    <a:pt x="2125" y="791"/>
                    <a:pt x="1962" y="682"/>
                    <a:pt x="1771" y="573"/>
                  </a:cubicBezTo>
                  <a:cubicBezTo>
                    <a:pt x="1363" y="382"/>
                    <a:pt x="954" y="246"/>
                    <a:pt x="627" y="137"/>
                  </a:cubicBezTo>
                  <a:cubicBezTo>
                    <a:pt x="327" y="28"/>
                    <a:pt x="136" y="1"/>
                    <a:pt x="1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790575" y="1862250"/>
              <a:ext cx="23850" cy="117200"/>
            </a:xfrm>
            <a:custGeom>
              <a:avLst/>
              <a:gdLst/>
              <a:ahLst/>
              <a:cxnLst/>
              <a:rect l="l" t="t" r="r" b="b"/>
              <a:pathLst>
                <a:path w="954" h="4688" extrusionOk="0">
                  <a:moveTo>
                    <a:pt x="627" y="1"/>
                  </a:moveTo>
                  <a:cubicBezTo>
                    <a:pt x="627" y="1"/>
                    <a:pt x="572" y="28"/>
                    <a:pt x="627" y="55"/>
                  </a:cubicBezTo>
                  <a:cubicBezTo>
                    <a:pt x="627" y="55"/>
                    <a:pt x="681" y="137"/>
                    <a:pt x="709" y="246"/>
                  </a:cubicBezTo>
                  <a:cubicBezTo>
                    <a:pt x="763" y="328"/>
                    <a:pt x="790" y="546"/>
                    <a:pt x="790" y="736"/>
                  </a:cubicBezTo>
                  <a:cubicBezTo>
                    <a:pt x="790" y="954"/>
                    <a:pt x="709" y="1200"/>
                    <a:pt x="627" y="1472"/>
                  </a:cubicBezTo>
                  <a:cubicBezTo>
                    <a:pt x="545" y="1608"/>
                    <a:pt x="518" y="1745"/>
                    <a:pt x="436" y="1881"/>
                  </a:cubicBezTo>
                  <a:cubicBezTo>
                    <a:pt x="382" y="2017"/>
                    <a:pt x="300" y="2153"/>
                    <a:pt x="273" y="2290"/>
                  </a:cubicBezTo>
                  <a:cubicBezTo>
                    <a:pt x="82" y="2835"/>
                    <a:pt x="0" y="3461"/>
                    <a:pt x="27" y="3924"/>
                  </a:cubicBezTo>
                  <a:cubicBezTo>
                    <a:pt x="82" y="4142"/>
                    <a:pt x="109" y="4333"/>
                    <a:pt x="136" y="4469"/>
                  </a:cubicBezTo>
                  <a:cubicBezTo>
                    <a:pt x="164" y="4606"/>
                    <a:pt x="218" y="4660"/>
                    <a:pt x="218" y="4660"/>
                  </a:cubicBezTo>
                  <a:cubicBezTo>
                    <a:pt x="245" y="4687"/>
                    <a:pt x="245" y="4687"/>
                    <a:pt x="273" y="4687"/>
                  </a:cubicBezTo>
                  <a:cubicBezTo>
                    <a:pt x="300" y="4687"/>
                    <a:pt x="354" y="4660"/>
                    <a:pt x="354" y="4633"/>
                  </a:cubicBezTo>
                  <a:lnTo>
                    <a:pt x="354" y="3924"/>
                  </a:lnTo>
                  <a:cubicBezTo>
                    <a:pt x="354" y="3516"/>
                    <a:pt x="382" y="2916"/>
                    <a:pt x="518" y="2344"/>
                  </a:cubicBezTo>
                  <a:cubicBezTo>
                    <a:pt x="545" y="2208"/>
                    <a:pt x="627" y="2072"/>
                    <a:pt x="654" y="1935"/>
                  </a:cubicBezTo>
                  <a:cubicBezTo>
                    <a:pt x="681" y="1799"/>
                    <a:pt x="763" y="1663"/>
                    <a:pt x="790" y="1527"/>
                  </a:cubicBezTo>
                  <a:cubicBezTo>
                    <a:pt x="845" y="1281"/>
                    <a:pt x="927" y="1009"/>
                    <a:pt x="927" y="791"/>
                  </a:cubicBezTo>
                  <a:cubicBezTo>
                    <a:pt x="954" y="546"/>
                    <a:pt x="899" y="382"/>
                    <a:pt x="845" y="246"/>
                  </a:cubicBezTo>
                  <a:lnTo>
                    <a:pt x="763" y="28"/>
                  </a:lnTo>
                  <a:cubicBezTo>
                    <a:pt x="736" y="1"/>
                    <a:pt x="681" y="1"/>
                    <a:pt x="6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813050" y="1899200"/>
              <a:ext cx="19775" cy="52325"/>
            </a:xfrm>
            <a:custGeom>
              <a:avLst/>
              <a:gdLst/>
              <a:ahLst/>
              <a:cxnLst/>
              <a:rect l="l" t="t" r="r" b="b"/>
              <a:pathLst>
                <a:path w="791" h="2093" extrusionOk="0">
                  <a:moveTo>
                    <a:pt x="661" y="1"/>
                  </a:moveTo>
                  <a:cubicBezTo>
                    <a:pt x="647" y="1"/>
                    <a:pt x="627" y="8"/>
                    <a:pt x="600" y="21"/>
                  </a:cubicBezTo>
                  <a:cubicBezTo>
                    <a:pt x="600" y="21"/>
                    <a:pt x="518" y="103"/>
                    <a:pt x="409" y="294"/>
                  </a:cubicBezTo>
                  <a:cubicBezTo>
                    <a:pt x="273" y="457"/>
                    <a:pt x="164" y="703"/>
                    <a:pt x="55" y="975"/>
                  </a:cubicBezTo>
                  <a:cubicBezTo>
                    <a:pt x="28" y="1111"/>
                    <a:pt x="0" y="1248"/>
                    <a:pt x="0" y="1384"/>
                  </a:cubicBezTo>
                  <a:cubicBezTo>
                    <a:pt x="0" y="1520"/>
                    <a:pt x="0" y="1656"/>
                    <a:pt x="28" y="1765"/>
                  </a:cubicBezTo>
                  <a:cubicBezTo>
                    <a:pt x="55" y="1847"/>
                    <a:pt x="109" y="1929"/>
                    <a:pt x="137" y="1983"/>
                  </a:cubicBezTo>
                  <a:lnTo>
                    <a:pt x="191" y="2065"/>
                  </a:lnTo>
                  <a:cubicBezTo>
                    <a:pt x="191" y="2092"/>
                    <a:pt x="191" y="2092"/>
                    <a:pt x="246" y="2092"/>
                  </a:cubicBezTo>
                  <a:cubicBezTo>
                    <a:pt x="273" y="2092"/>
                    <a:pt x="300" y="2065"/>
                    <a:pt x="300" y="2038"/>
                  </a:cubicBezTo>
                  <a:lnTo>
                    <a:pt x="300" y="1711"/>
                  </a:lnTo>
                  <a:cubicBezTo>
                    <a:pt x="300" y="1547"/>
                    <a:pt x="273" y="1275"/>
                    <a:pt x="300" y="1030"/>
                  </a:cubicBezTo>
                  <a:cubicBezTo>
                    <a:pt x="327" y="812"/>
                    <a:pt x="436" y="566"/>
                    <a:pt x="545" y="403"/>
                  </a:cubicBezTo>
                  <a:cubicBezTo>
                    <a:pt x="654" y="267"/>
                    <a:pt x="736" y="158"/>
                    <a:pt x="736" y="158"/>
                  </a:cubicBezTo>
                  <a:cubicBezTo>
                    <a:pt x="791" y="130"/>
                    <a:pt x="791" y="76"/>
                    <a:pt x="682" y="21"/>
                  </a:cubicBezTo>
                  <a:cubicBezTo>
                    <a:pt x="682" y="8"/>
                    <a:pt x="675" y="1"/>
                    <a:pt x="66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736075" y="2402450"/>
              <a:ext cx="213925" cy="97950"/>
            </a:xfrm>
            <a:custGeom>
              <a:avLst/>
              <a:gdLst/>
              <a:ahLst/>
              <a:cxnLst/>
              <a:rect l="l" t="t" r="r" b="b"/>
              <a:pathLst>
                <a:path w="8557" h="3918" extrusionOk="0">
                  <a:moveTo>
                    <a:pt x="8474" y="0"/>
                  </a:moveTo>
                  <a:cubicBezTo>
                    <a:pt x="8474" y="0"/>
                    <a:pt x="8420" y="0"/>
                    <a:pt x="8420" y="55"/>
                  </a:cubicBezTo>
                  <a:cubicBezTo>
                    <a:pt x="8420" y="55"/>
                    <a:pt x="8393" y="82"/>
                    <a:pt x="8338" y="137"/>
                  </a:cubicBezTo>
                  <a:cubicBezTo>
                    <a:pt x="8311" y="191"/>
                    <a:pt x="8256" y="273"/>
                    <a:pt x="8175" y="382"/>
                  </a:cubicBezTo>
                  <a:cubicBezTo>
                    <a:pt x="8038" y="600"/>
                    <a:pt x="7793" y="872"/>
                    <a:pt x="7466" y="1145"/>
                  </a:cubicBezTo>
                  <a:cubicBezTo>
                    <a:pt x="7112" y="1417"/>
                    <a:pt x="6676" y="1690"/>
                    <a:pt x="6158" y="1880"/>
                  </a:cubicBezTo>
                  <a:cubicBezTo>
                    <a:pt x="5668" y="2098"/>
                    <a:pt x="5068" y="2262"/>
                    <a:pt x="4496" y="2371"/>
                  </a:cubicBezTo>
                  <a:cubicBezTo>
                    <a:pt x="3924" y="2507"/>
                    <a:pt x="3352" y="2562"/>
                    <a:pt x="2807" y="2671"/>
                  </a:cubicBezTo>
                  <a:cubicBezTo>
                    <a:pt x="2262" y="2780"/>
                    <a:pt x="1744" y="2861"/>
                    <a:pt x="1308" y="2998"/>
                  </a:cubicBezTo>
                  <a:cubicBezTo>
                    <a:pt x="845" y="3134"/>
                    <a:pt x="491" y="3325"/>
                    <a:pt x="273" y="3488"/>
                  </a:cubicBezTo>
                  <a:cubicBezTo>
                    <a:pt x="164" y="3597"/>
                    <a:pt x="109" y="3652"/>
                    <a:pt x="82" y="3733"/>
                  </a:cubicBezTo>
                  <a:cubicBezTo>
                    <a:pt x="28" y="3788"/>
                    <a:pt x="0" y="3815"/>
                    <a:pt x="0" y="3815"/>
                  </a:cubicBezTo>
                  <a:cubicBezTo>
                    <a:pt x="0" y="3870"/>
                    <a:pt x="0" y="3897"/>
                    <a:pt x="28" y="3897"/>
                  </a:cubicBezTo>
                  <a:cubicBezTo>
                    <a:pt x="28" y="3910"/>
                    <a:pt x="41" y="3917"/>
                    <a:pt x="58" y="3917"/>
                  </a:cubicBezTo>
                  <a:cubicBezTo>
                    <a:pt x="75" y="3917"/>
                    <a:pt x="96" y="3910"/>
                    <a:pt x="109" y="3897"/>
                  </a:cubicBezTo>
                  <a:lnTo>
                    <a:pt x="164" y="3815"/>
                  </a:lnTo>
                  <a:cubicBezTo>
                    <a:pt x="218" y="3788"/>
                    <a:pt x="273" y="3733"/>
                    <a:pt x="382" y="3652"/>
                  </a:cubicBezTo>
                  <a:cubicBezTo>
                    <a:pt x="491" y="3597"/>
                    <a:pt x="627" y="3515"/>
                    <a:pt x="790" y="3461"/>
                  </a:cubicBezTo>
                  <a:cubicBezTo>
                    <a:pt x="954" y="3379"/>
                    <a:pt x="1172" y="3352"/>
                    <a:pt x="1363" y="3270"/>
                  </a:cubicBezTo>
                  <a:cubicBezTo>
                    <a:pt x="1771" y="3134"/>
                    <a:pt x="2289" y="3052"/>
                    <a:pt x="2834" y="2943"/>
                  </a:cubicBezTo>
                  <a:cubicBezTo>
                    <a:pt x="3379" y="2834"/>
                    <a:pt x="3951" y="2752"/>
                    <a:pt x="4523" y="2589"/>
                  </a:cubicBezTo>
                  <a:cubicBezTo>
                    <a:pt x="5123" y="2480"/>
                    <a:pt x="5695" y="2289"/>
                    <a:pt x="6213" y="2071"/>
                  </a:cubicBezTo>
                  <a:cubicBezTo>
                    <a:pt x="6703" y="1826"/>
                    <a:pt x="7194" y="1554"/>
                    <a:pt x="7521" y="1281"/>
                  </a:cubicBezTo>
                  <a:cubicBezTo>
                    <a:pt x="7711" y="1145"/>
                    <a:pt x="7848" y="1009"/>
                    <a:pt x="7984" y="872"/>
                  </a:cubicBezTo>
                  <a:cubicBezTo>
                    <a:pt x="8120" y="736"/>
                    <a:pt x="8229" y="600"/>
                    <a:pt x="8284" y="491"/>
                  </a:cubicBezTo>
                  <a:cubicBezTo>
                    <a:pt x="8365" y="382"/>
                    <a:pt x="8420" y="327"/>
                    <a:pt x="8447" y="246"/>
                  </a:cubicBezTo>
                  <a:cubicBezTo>
                    <a:pt x="8502" y="191"/>
                    <a:pt x="8529" y="164"/>
                    <a:pt x="8529" y="164"/>
                  </a:cubicBezTo>
                  <a:cubicBezTo>
                    <a:pt x="8556" y="109"/>
                    <a:pt x="8556" y="82"/>
                    <a:pt x="847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866850" y="2455750"/>
              <a:ext cx="62025" cy="33925"/>
            </a:xfrm>
            <a:custGeom>
              <a:avLst/>
              <a:gdLst/>
              <a:ahLst/>
              <a:cxnLst/>
              <a:rect l="l" t="t" r="r" b="b"/>
              <a:pathLst>
                <a:path w="2481" h="1357" extrusionOk="0">
                  <a:moveTo>
                    <a:pt x="2409" y="1"/>
                  </a:moveTo>
                  <a:cubicBezTo>
                    <a:pt x="2399" y="1"/>
                    <a:pt x="2385" y="7"/>
                    <a:pt x="2372" y="21"/>
                  </a:cubicBezTo>
                  <a:cubicBezTo>
                    <a:pt x="2372" y="21"/>
                    <a:pt x="2235" y="130"/>
                    <a:pt x="2017" y="266"/>
                  </a:cubicBezTo>
                  <a:cubicBezTo>
                    <a:pt x="1827" y="430"/>
                    <a:pt x="1554" y="566"/>
                    <a:pt x="1254" y="702"/>
                  </a:cubicBezTo>
                  <a:cubicBezTo>
                    <a:pt x="927" y="838"/>
                    <a:pt x="628" y="947"/>
                    <a:pt x="382" y="1056"/>
                  </a:cubicBezTo>
                  <a:cubicBezTo>
                    <a:pt x="164" y="1165"/>
                    <a:pt x="28" y="1247"/>
                    <a:pt x="28" y="1247"/>
                  </a:cubicBezTo>
                  <a:cubicBezTo>
                    <a:pt x="1" y="1247"/>
                    <a:pt x="1" y="1247"/>
                    <a:pt x="1" y="1302"/>
                  </a:cubicBezTo>
                  <a:cubicBezTo>
                    <a:pt x="1" y="1329"/>
                    <a:pt x="28" y="1356"/>
                    <a:pt x="55" y="1356"/>
                  </a:cubicBezTo>
                  <a:cubicBezTo>
                    <a:pt x="55" y="1356"/>
                    <a:pt x="219" y="1356"/>
                    <a:pt x="464" y="1302"/>
                  </a:cubicBezTo>
                  <a:cubicBezTo>
                    <a:pt x="600" y="1247"/>
                    <a:pt x="737" y="1193"/>
                    <a:pt x="873" y="1111"/>
                  </a:cubicBezTo>
                  <a:cubicBezTo>
                    <a:pt x="1009" y="1056"/>
                    <a:pt x="1173" y="975"/>
                    <a:pt x="1309" y="893"/>
                  </a:cubicBezTo>
                  <a:cubicBezTo>
                    <a:pt x="1609" y="702"/>
                    <a:pt x="1908" y="511"/>
                    <a:pt x="2099" y="375"/>
                  </a:cubicBezTo>
                  <a:cubicBezTo>
                    <a:pt x="2290" y="239"/>
                    <a:pt x="2453" y="130"/>
                    <a:pt x="2453" y="130"/>
                  </a:cubicBezTo>
                  <a:cubicBezTo>
                    <a:pt x="2480" y="130"/>
                    <a:pt x="2480" y="75"/>
                    <a:pt x="2426" y="21"/>
                  </a:cubicBezTo>
                  <a:cubicBezTo>
                    <a:pt x="2426" y="7"/>
                    <a:pt x="2419" y="1"/>
                    <a:pt x="240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506500" y="2180375"/>
              <a:ext cx="119250" cy="20450"/>
            </a:xfrm>
            <a:custGeom>
              <a:avLst/>
              <a:gdLst/>
              <a:ahLst/>
              <a:cxnLst/>
              <a:rect l="l" t="t" r="r" b="b"/>
              <a:pathLst>
                <a:path w="4770" h="818" extrusionOk="0">
                  <a:moveTo>
                    <a:pt x="3270" y="1"/>
                  </a:moveTo>
                  <a:cubicBezTo>
                    <a:pt x="3161" y="1"/>
                    <a:pt x="3052" y="55"/>
                    <a:pt x="2971" y="82"/>
                  </a:cubicBezTo>
                  <a:cubicBezTo>
                    <a:pt x="2753" y="137"/>
                    <a:pt x="2589" y="246"/>
                    <a:pt x="2371" y="328"/>
                  </a:cubicBezTo>
                  <a:cubicBezTo>
                    <a:pt x="2017" y="491"/>
                    <a:pt x="1636" y="654"/>
                    <a:pt x="1227" y="654"/>
                  </a:cubicBezTo>
                  <a:cubicBezTo>
                    <a:pt x="1009" y="654"/>
                    <a:pt x="845" y="627"/>
                    <a:pt x="655" y="545"/>
                  </a:cubicBezTo>
                  <a:cubicBezTo>
                    <a:pt x="464" y="491"/>
                    <a:pt x="300" y="382"/>
                    <a:pt x="137" y="246"/>
                  </a:cubicBezTo>
                  <a:cubicBezTo>
                    <a:pt x="110" y="246"/>
                    <a:pt x="55" y="246"/>
                    <a:pt x="28" y="273"/>
                  </a:cubicBezTo>
                  <a:cubicBezTo>
                    <a:pt x="1" y="273"/>
                    <a:pt x="1" y="300"/>
                    <a:pt x="28" y="355"/>
                  </a:cubicBezTo>
                  <a:cubicBezTo>
                    <a:pt x="191" y="491"/>
                    <a:pt x="382" y="573"/>
                    <a:pt x="573" y="654"/>
                  </a:cubicBezTo>
                  <a:cubicBezTo>
                    <a:pt x="764" y="763"/>
                    <a:pt x="982" y="791"/>
                    <a:pt x="1200" y="791"/>
                  </a:cubicBezTo>
                  <a:cubicBezTo>
                    <a:pt x="1636" y="791"/>
                    <a:pt x="2044" y="654"/>
                    <a:pt x="2426" y="518"/>
                  </a:cubicBezTo>
                  <a:cubicBezTo>
                    <a:pt x="2768" y="372"/>
                    <a:pt x="3110" y="269"/>
                    <a:pt x="3452" y="269"/>
                  </a:cubicBezTo>
                  <a:cubicBezTo>
                    <a:pt x="3491" y="269"/>
                    <a:pt x="3531" y="270"/>
                    <a:pt x="3570" y="273"/>
                  </a:cubicBezTo>
                  <a:cubicBezTo>
                    <a:pt x="3734" y="328"/>
                    <a:pt x="3952" y="355"/>
                    <a:pt x="4115" y="409"/>
                  </a:cubicBezTo>
                  <a:cubicBezTo>
                    <a:pt x="4318" y="485"/>
                    <a:pt x="4449" y="584"/>
                    <a:pt x="4598" y="707"/>
                  </a:cubicBezTo>
                  <a:lnTo>
                    <a:pt x="4598" y="707"/>
                  </a:lnTo>
                  <a:cubicBezTo>
                    <a:pt x="4591" y="724"/>
                    <a:pt x="4577" y="736"/>
                    <a:pt x="4551" y="736"/>
                  </a:cubicBezTo>
                  <a:cubicBezTo>
                    <a:pt x="4551" y="736"/>
                    <a:pt x="4524" y="736"/>
                    <a:pt x="4524" y="763"/>
                  </a:cubicBezTo>
                  <a:cubicBezTo>
                    <a:pt x="4497" y="791"/>
                    <a:pt x="4524" y="818"/>
                    <a:pt x="4551" y="818"/>
                  </a:cubicBezTo>
                  <a:cubicBezTo>
                    <a:pt x="4660" y="818"/>
                    <a:pt x="4742" y="763"/>
                    <a:pt x="4769" y="654"/>
                  </a:cubicBezTo>
                  <a:lnTo>
                    <a:pt x="4769" y="600"/>
                  </a:lnTo>
                  <a:cubicBezTo>
                    <a:pt x="4633" y="409"/>
                    <a:pt x="4469" y="273"/>
                    <a:pt x="4251" y="191"/>
                  </a:cubicBezTo>
                  <a:cubicBezTo>
                    <a:pt x="4061" y="82"/>
                    <a:pt x="3843" y="1"/>
                    <a:pt x="359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574000" y="2199450"/>
              <a:ext cx="35400" cy="7525"/>
            </a:xfrm>
            <a:custGeom>
              <a:avLst/>
              <a:gdLst/>
              <a:ahLst/>
              <a:cxnLst/>
              <a:rect l="l" t="t" r="r" b="b"/>
              <a:pathLst>
                <a:path w="1416" h="301" extrusionOk="0">
                  <a:moveTo>
                    <a:pt x="952" y="0"/>
                  </a:moveTo>
                  <a:cubicBezTo>
                    <a:pt x="843" y="0"/>
                    <a:pt x="761" y="28"/>
                    <a:pt x="679" y="28"/>
                  </a:cubicBezTo>
                  <a:cubicBezTo>
                    <a:pt x="489" y="55"/>
                    <a:pt x="352" y="137"/>
                    <a:pt x="216" y="164"/>
                  </a:cubicBezTo>
                  <a:cubicBezTo>
                    <a:pt x="80" y="191"/>
                    <a:pt x="26" y="246"/>
                    <a:pt x="26" y="246"/>
                  </a:cubicBezTo>
                  <a:cubicBezTo>
                    <a:pt x="6" y="265"/>
                    <a:pt x="1" y="284"/>
                    <a:pt x="18" y="284"/>
                  </a:cubicBezTo>
                  <a:cubicBezTo>
                    <a:pt x="26" y="284"/>
                    <a:pt x="37" y="281"/>
                    <a:pt x="53" y="273"/>
                  </a:cubicBezTo>
                  <a:cubicBezTo>
                    <a:pt x="53" y="300"/>
                    <a:pt x="80" y="300"/>
                    <a:pt x="107" y="300"/>
                  </a:cubicBezTo>
                  <a:cubicBezTo>
                    <a:pt x="107" y="300"/>
                    <a:pt x="189" y="273"/>
                    <a:pt x="298" y="218"/>
                  </a:cubicBezTo>
                  <a:cubicBezTo>
                    <a:pt x="394" y="199"/>
                    <a:pt x="491" y="180"/>
                    <a:pt x="597" y="180"/>
                  </a:cubicBezTo>
                  <a:cubicBezTo>
                    <a:pt x="641" y="180"/>
                    <a:pt x="686" y="183"/>
                    <a:pt x="734" y="191"/>
                  </a:cubicBezTo>
                  <a:cubicBezTo>
                    <a:pt x="870" y="246"/>
                    <a:pt x="1034" y="273"/>
                    <a:pt x="1143" y="273"/>
                  </a:cubicBezTo>
                  <a:cubicBezTo>
                    <a:pt x="1179" y="282"/>
                    <a:pt x="1215" y="285"/>
                    <a:pt x="1248" y="285"/>
                  </a:cubicBezTo>
                  <a:cubicBezTo>
                    <a:pt x="1312" y="285"/>
                    <a:pt x="1361" y="273"/>
                    <a:pt x="1361" y="273"/>
                  </a:cubicBezTo>
                  <a:lnTo>
                    <a:pt x="1388" y="273"/>
                  </a:lnTo>
                  <a:cubicBezTo>
                    <a:pt x="1388" y="246"/>
                    <a:pt x="1415" y="191"/>
                    <a:pt x="1388" y="164"/>
                  </a:cubicBezTo>
                  <a:cubicBezTo>
                    <a:pt x="1388" y="164"/>
                    <a:pt x="1306" y="55"/>
                    <a:pt x="1170" y="28"/>
                  </a:cubicBezTo>
                  <a:cubicBezTo>
                    <a:pt x="1115" y="0"/>
                    <a:pt x="1006" y="0"/>
                    <a:pt x="9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851200" y="1980225"/>
              <a:ext cx="250700" cy="80975"/>
            </a:xfrm>
            <a:custGeom>
              <a:avLst/>
              <a:gdLst/>
              <a:ahLst/>
              <a:cxnLst/>
              <a:rect l="l" t="t" r="r" b="b"/>
              <a:pathLst>
                <a:path w="10028" h="3239" extrusionOk="0">
                  <a:moveTo>
                    <a:pt x="6152" y="1"/>
                  </a:moveTo>
                  <a:cubicBezTo>
                    <a:pt x="5908" y="1"/>
                    <a:pt x="5658" y="46"/>
                    <a:pt x="5423" y="105"/>
                  </a:cubicBezTo>
                  <a:cubicBezTo>
                    <a:pt x="5123" y="214"/>
                    <a:pt x="4741" y="350"/>
                    <a:pt x="4469" y="595"/>
                  </a:cubicBezTo>
                  <a:cubicBezTo>
                    <a:pt x="4333" y="731"/>
                    <a:pt x="4224" y="868"/>
                    <a:pt x="4115" y="1031"/>
                  </a:cubicBezTo>
                  <a:cubicBezTo>
                    <a:pt x="4033" y="1167"/>
                    <a:pt x="3951" y="1331"/>
                    <a:pt x="3897" y="1467"/>
                  </a:cubicBezTo>
                  <a:cubicBezTo>
                    <a:pt x="3706" y="1712"/>
                    <a:pt x="3406" y="1821"/>
                    <a:pt x="3106" y="1821"/>
                  </a:cubicBezTo>
                  <a:lnTo>
                    <a:pt x="2153" y="1821"/>
                  </a:lnTo>
                  <a:cubicBezTo>
                    <a:pt x="1853" y="1821"/>
                    <a:pt x="1526" y="1848"/>
                    <a:pt x="1254" y="1903"/>
                  </a:cubicBezTo>
                  <a:cubicBezTo>
                    <a:pt x="981" y="1985"/>
                    <a:pt x="763" y="2121"/>
                    <a:pt x="572" y="2257"/>
                  </a:cubicBezTo>
                  <a:cubicBezTo>
                    <a:pt x="382" y="2393"/>
                    <a:pt x="245" y="2557"/>
                    <a:pt x="164" y="2693"/>
                  </a:cubicBezTo>
                  <a:cubicBezTo>
                    <a:pt x="109" y="2829"/>
                    <a:pt x="82" y="2938"/>
                    <a:pt x="27" y="3047"/>
                  </a:cubicBezTo>
                  <a:cubicBezTo>
                    <a:pt x="0" y="3129"/>
                    <a:pt x="0" y="3184"/>
                    <a:pt x="0" y="3184"/>
                  </a:cubicBezTo>
                  <a:cubicBezTo>
                    <a:pt x="0" y="3211"/>
                    <a:pt x="0" y="3238"/>
                    <a:pt x="27" y="3238"/>
                  </a:cubicBezTo>
                  <a:cubicBezTo>
                    <a:pt x="82" y="3238"/>
                    <a:pt x="109" y="3238"/>
                    <a:pt x="109" y="3211"/>
                  </a:cubicBezTo>
                  <a:cubicBezTo>
                    <a:pt x="109" y="3211"/>
                    <a:pt x="109" y="3184"/>
                    <a:pt x="136" y="3102"/>
                  </a:cubicBezTo>
                  <a:cubicBezTo>
                    <a:pt x="164" y="2993"/>
                    <a:pt x="218" y="2911"/>
                    <a:pt x="300" y="2802"/>
                  </a:cubicBezTo>
                  <a:cubicBezTo>
                    <a:pt x="382" y="2693"/>
                    <a:pt x="518" y="2557"/>
                    <a:pt x="681" y="2448"/>
                  </a:cubicBezTo>
                  <a:cubicBezTo>
                    <a:pt x="845" y="2312"/>
                    <a:pt x="1063" y="2257"/>
                    <a:pt x="1308" y="2175"/>
                  </a:cubicBezTo>
                  <a:cubicBezTo>
                    <a:pt x="1540" y="2107"/>
                    <a:pt x="1812" y="2094"/>
                    <a:pt x="2112" y="2094"/>
                  </a:cubicBezTo>
                  <a:cubicBezTo>
                    <a:pt x="2312" y="2094"/>
                    <a:pt x="2524" y="2100"/>
                    <a:pt x="2744" y="2100"/>
                  </a:cubicBezTo>
                  <a:cubicBezTo>
                    <a:pt x="2854" y="2100"/>
                    <a:pt x="2966" y="2098"/>
                    <a:pt x="3079" y="2094"/>
                  </a:cubicBezTo>
                  <a:cubicBezTo>
                    <a:pt x="3270" y="2094"/>
                    <a:pt x="3433" y="2066"/>
                    <a:pt x="3624" y="1985"/>
                  </a:cubicBezTo>
                  <a:cubicBezTo>
                    <a:pt x="3788" y="1903"/>
                    <a:pt x="3951" y="1767"/>
                    <a:pt x="4060" y="1603"/>
                  </a:cubicBezTo>
                  <a:cubicBezTo>
                    <a:pt x="4169" y="1440"/>
                    <a:pt x="4224" y="1276"/>
                    <a:pt x="4305" y="1140"/>
                  </a:cubicBezTo>
                  <a:cubicBezTo>
                    <a:pt x="4360" y="1004"/>
                    <a:pt x="4469" y="868"/>
                    <a:pt x="4605" y="759"/>
                  </a:cubicBezTo>
                  <a:cubicBezTo>
                    <a:pt x="4850" y="513"/>
                    <a:pt x="5177" y="377"/>
                    <a:pt x="5477" y="268"/>
                  </a:cubicBezTo>
                  <a:cubicBezTo>
                    <a:pt x="5831" y="186"/>
                    <a:pt x="6158" y="159"/>
                    <a:pt x="6485" y="159"/>
                  </a:cubicBezTo>
                  <a:cubicBezTo>
                    <a:pt x="7166" y="159"/>
                    <a:pt x="7711" y="377"/>
                    <a:pt x="8202" y="568"/>
                  </a:cubicBezTo>
                  <a:cubicBezTo>
                    <a:pt x="8692" y="731"/>
                    <a:pt x="9128" y="868"/>
                    <a:pt x="9428" y="895"/>
                  </a:cubicBezTo>
                  <a:cubicBezTo>
                    <a:pt x="9619" y="922"/>
                    <a:pt x="9755" y="922"/>
                    <a:pt x="9810" y="922"/>
                  </a:cubicBezTo>
                  <a:lnTo>
                    <a:pt x="9946" y="922"/>
                  </a:lnTo>
                  <a:cubicBezTo>
                    <a:pt x="9973" y="922"/>
                    <a:pt x="10027" y="895"/>
                    <a:pt x="9973" y="868"/>
                  </a:cubicBezTo>
                  <a:cubicBezTo>
                    <a:pt x="9973" y="840"/>
                    <a:pt x="9946" y="786"/>
                    <a:pt x="9919" y="786"/>
                  </a:cubicBezTo>
                  <a:lnTo>
                    <a:pt x="9782" y="786"/>
                  </a:lnTo>
                  <a:cubicBezTo>
                    <a:pt x="9741" y="813"/>
                    <a:pt x="9687" y="827"/>
                    <a:pt x="9626" y="827"/>
                  </a:cubicBezTo>
                  <a:cubicBezTo>
                    <a:pt x="9564" y="827"/>
                    <a:pt x="9496" y="813"/>
                    <a:pt x="9428" y="786"/>
                  </a:cubicBezTo>
                  <a:cubicBezTo>
                    <a:pt x="9128" y="759"/>
                    <a:pt x="8692" y="622"/>
                    <a:pt x="8202" y="459"/>
                  </a:cubicBezTo>
                  <a:cubicBezTo>
                    <a:pt x="7711" y="241"/>
                    <a:pt x="7112" y="50"/>
                    <a:pt x="6431" y="23"/>
                  </a:cubicBezTo>
                  <a:cubicBezTo>
                    <a:pt x="6339" y="8"/>
                    <a:pt x="6246" y="1"/>
                    <a:pt x="615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894800" y="1964975"/>
              <a:ext cx="167600" cy="47850"/>
            </a:xfrm>
            <a:custGeom>
              <a:avLst/>
              <a:gdLst/>
              <a:ahLst/>
              <a:cxnLst/>
              <a:rect l="l" t="t" r="r" b="b"/>
              <a:pathLst>
                <a:path w="6704" h="1914" extrusionOk="0">
                  <a:moveTo>
                    <a:pt x="4753" y="0"/>
                  </a:moveTo>
                  <a:cubicBezTo>
                    <a:pt x="4214" y="0"/>
                    <a:pt x="3615" y="61"/>
                    <a:pt x="3052" y="279"/>
                  </a:cubicBezTo>
                  <a:cubicBezTo>
                    <a:pt x="2861" y="360"/>
                    <a:pt x="2643" y="442"/>
                    <a:pt x="2452" y="578"/>
                  </a:cubicBezTo>
                  <a:cubicBezTo>
                    <a:pt x="2234" y="687"/>
                    <a:pt x="2071" y="851"/>
                    <a:pt x="1935" y="987"/>
                  </a:cubicBezTo>
                  <a:cubicBezTo>
                    <a:pt x="1798" y="1123"/>
                    <a:pt x="1635" y="1260"/>
                    <a:pt x="1499" y="1369"/>
                  </a:cubicBezTo>
                  <a:cubicBezTo>
                    <a:pt x="1417" y="1450"/>
                    <a:pt x="1362" y="1478"/>
                    <a:pt x="1281" y="1505"/>
                  </a:cubicBezTo>
                  <a:lnTo>
                    <a:pt x="1090" y="1614"/>
                  </a:lnTo>
                  <a:cubicBezTo>
                    <a:pt x="763" y="1723"/>
                    <a:pt x="491" y="1723"/>
                    <a:pt x="327" y="1723"/>
                  </a:cubicBezTo>
                  <a:cubicBezTo>
                    <a:pt x="164" y="1723"/>
                    <a:pt x="55" y="1668"/>
                    <a:pt x="55" y="1668"/>
                  </a:cubicBezTo>
                  <a:cubicBezTo>
                    <a:pt x="27" y="1668"/>
                    <a:pt x="0" y="1668"/>
                    <a:pt x="0" y="1723"/>
                  </a:cubicBezTo>
                  <a:cubicBezTo>
                    <a:pt x="0" y="1723"/>
                    <a:pt x="0" y="1777"/>
                    <a:pt x="27" y="1777"/>
                  </a:cubicBezTo>
                  <a:cubicBezTo>
                    <a:pt x="27" y="1777"/>
                    <a:pt x="136" y="1859"/>
                    <a:pt x="327" y="1886"/>
                  </a:cubicBezTo>
                  <a:cubicBezTo>
                    <a:pt x="436" y="1900"/>
                    <a:pt x="565" y="1914"/>
                    <a:pt x="709" y="1914"/>
                  </a:cubicBezTo>
                  <a:cubicBezTo>
                    <a:pt x="852" y="1914"/>
                    <a:pt x="1008" y="1900"/>
                    <a:pt x="1172" y="1859"/>
                  </a:cubicBezTo>
                  <a:cubicBezTo>
                    <a:pt x="1281" y="1805"/>
                    <a:pt x="1362" y="1777"/>
                    <a:pt x="1444" y="1750"/>
                  </a:cubicBezTo>
                  <a:cubicBezTo>
                    <a:pt x="1526" y="1723"/>
                    <a:pt x="1635" y="1668"/>
                    <a:pt x="1689" y="1614"/>
                  </a:cubicBezTo>
                  <a:cubicBezTo>
                    <a:pt x="1880" y="1478"/>
                    <a:pt x="2044" y="1341"/>
                    <a:pt x="2180" y="1205"/>
                  </a:cubicBezTo>
                  <a:cubicBezTo>
                    <a:pt x="2343" y="1069"/>
                    <a:pt x="2480" y="933"/>
                    <a:pt x="2643" y="796"/>
                  </a:cubicBezTo>
                  <a:cubicBezTo>
                    <a:pt x="2834" y="687"/>
                    <a:pt x="2997" y="578"/>
                    <a:pt x="3188" y="497"/>
                  </a:cubicBezTo>
                  <a:cubicBezTo>
                    <a:pt x="3597" y="306"/>
                    <a:pt x="4006" y="224"/>
                    <a:pt x="4414" y="170"/>
                  </a:cubicBezTo>
                  <a:cubicBezTo>
                    <a:pt x="4587" y="147"/>
                    <a:pt x="4755" y="138"/>
                    <a:pt x="4918" y="138"/>
                  </a:cubicBezTo>
                  <a:cubicBezTo>
                    <a:pt x="5141" y="138"/>
                    <a:pt x="5354" y="154"/>
                    <a:pt x="5559" y="170"/>
                  </a:cubicBezTo>
                  <a:cubicBezTo>
                    <a:pt x="5858" y="224"/>
                    <a:pt x="6131" y="279"/>
                    <a:pt x="6322" y="306"/>
                  </a:cubicBezTo>
                  <a:cubicBezTo>
                    <a:pt x="6540" y="360"/>
                    <a:pt x="6649" y="388"/>
                    <a:pt x="6649" y="388"/>
                  </a:cubicBezTo>
                  <a:cubicBezTo>
                    <a:pt x="6676" y="388"/>
                    <a:pt x="6703" y="360"/>
                    <a:pt x="6621" y="306"/>
                  </a:cubicBezTo>
                  <a:cubicBezTo>
                    <a:pt x="6676" y="279"/>
                    <a:pt x="6621" y="251"/>
                    <a:pt x="6594" y="251"/>
                  </a:cubicBezTo>
                  <a:cubicBezTo>
                    <a:pt x="6594" y="251"/>
                    <a:pt x="6485" y="224"/>
                    <a:pt x="6294" y="170"/>
                  </a:cubicBezTo>
                  <a:cubicBezTo>
                    <a:pt x="6131" y="142"/>
                    <a:pt x="5858" y="88"/>
                    <a:pt x="5504" y="33"/>
                  </a:cubicBezTo>
                  <a:cubicBezTo>
                    <a:pt x="5277" y="15"/>
                    <a:pt x="5023" y="0"/>
                    <a:pt x="475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645475" y="2249850"/>
              <a:ext cx="102875" cy="94725"/>
            </a:xfrm>
            <a:custGeom>
              <a:avLst/>
              <a:gdLst/>
              <a:ahLst/>
              <a:cxnLst/>
              <a:rect l="l" t="t" r="r" b="b"/>
              <a:pathLst>
                <a:path w="4115" h="3789" extrusionOk="0">
                  <a:moveTo>
                    <a:pt x="137" y="1"/>
                  </a:moveTo>
                  <a:cubicBezTo>
                    <a:pt x="82" y="1"/>
                    <a:pt x="55" y="28"/>
                    <a:pt x="0" y="28"/>
                  </a:cubicBezTo>
                  <a:cubicBezTo>
                    <a:pt x="0" y="55"/>
                    <a:pt x="28" y="83"/>
                    <a:pt x="55" y="83"/>
                  </a:cubicBezTo>
                  <a:cubicBezTo>
                    <a:pt x="55" y="83"/>
                    <a:pt x="164" y="83"/>
                    <a:pt x="327" y="137"/>
                  </a:cubicBezTo>
                  <a:cubicBezTo>
                    <a:pt x="491" y="164"/>
                    <a:pt x="763" y="192"/>
                    <a:pt x="1036" y="328"/>
                  </a:cubicBezTo>
                  <a:cubicBezTo>
                    <a:pt x="1308" y="464"/>
                    <a:pt x="1635" y="709"/>
                    <a:pt x="1690" y="1091"/>
                  </a:cubicBezTo>
                  <a:cubicBezTo>
                    <a:pt x="1717" y="1254"/>
                    <a:pt x="1717" y="1445"/>
                    <a:pt x="1690" y="1663"/>
                  </a:cubicBezTo>
                  <a:cubicBezTo>
                    <a:pt x="1690" y="1772"/>
                    <a:pt x="1662" y="1854"/>
                    <a:pt x="1662" y="1963"/>
                  </a:cubicBezTo>
                  <a:cubicBezTo>
                    <a:pt x="1662" y="2072"/>
                    <a:pt x="1635" y="2181"/>
                    <a:pt x="1662" y="2317"/>
                  </a:cubicBezTo>
                  <a:cubicBezTo>
                    <a:pt x="1717" y="2480"/>
                    <a:pt x="1908" y="2508"/>
                    <a:pt x="1989" y="2535"/>
                  </a:cubicBezTo>
                  <a:cubicBezTo>
                    <a:pt x="2126" y="2589"/>
                    <a:pt x="2235" y="2589"/>
                    <a:pt x="2344" y="2589"/>
                  </a:cubicBezTo>
                  <a:cubicBezTo>
                    <a:pt x="2425" y="2598"/>
                    <a:pt x="2501" y="2601"/>
                    <a:pt x="2572" y="2601"/>
                  </a:cubicBezTo>
                  <a:cubicBezTo>
                    <a:pt x="2713" y="2601"/>
                    <a:pt x="2834" y="2589"/>
                    <a:pt x="2943" y="2589"/>
                  </a:cubicBezTo>
                  <a:cubicBezTo>
                    <a:pt x="3134" y="2589"/>
                    <a:pt x="3297" y="2589"/>
                    <a:pt x="3434" y="2644"/>
                  </a:cubicBezTo>
                  <a:cubicBezTo>
                    <a:pt x="3570" y="2726"/>
                    <a:pt x="3706" y="2807"/>
                    <a:pt x="3733" y="2916"/>
                  </a:cubicBezTo>
                  <a:cubicBezTo>
                    <a:pt x="3761" y="3025"/>
                    <a:pt x="3761" y="3107"/>
                    <a:pt x="3733" y="3243"/>
                  </a:cubicBezTo>
                  <a:cubicBezTo>
                    <a:pt x="3706" y="3325"/>
                    <a:pt x="3706" y="3380"/>
                    <a:pt x="3706" y="3461"/>
                  </a:cubicBezTo>
                  <a:cubicBezTo>
                    <a:pt x="3706" y="3570"/>
                    <a:pt x="3733" y="3625"/>
                    <a:pt x="3761" y="3652"/>
                  </a:cubicBezTo>
                  <a:cubicBezTo>
                    <a:pt x="3842" y="3761"/>
                    <a:pt x="3924" y="3788"/>
                    <a:pt x="4006" y="3788"/>
                  </a:cubicBezTo>
                  <a:cubicBezTo>
                    <a:pt x="4060" y="3788"/>
                    <a:pt x="4115" y="3761"/>
                    <a:pt x="4115" y="3761"/>
                  </a:cubicBezTo>
                  <a:lnTo>
                    <a:pt x="4115" y="3707"/>
                  </a:lnTo>
                  <a:cubicBezTo>
                    <a:pt x="4115" y="3652"/>
                    <a:pt x="4060" y="3652"/>
                    <a:pt x="4033" y="3652"/>
                  </a:cubicBezTo>
                  <a:lnTo>
                    <a:pt x="4006" y="3652"/>
                  </a:lnTo>
                  <a:cubicBezTo>
                    <a:pt x="3979" y="3625"/>
                    <a:pt x="3924" y="3625"/>
                    <a:pt x="3897" y="3570"/>
                  </a:cubicBezTo>
                  <a:cubicBezTo>
                    <a:pt x="3897" y="3516"/>
                    <a:pt x="3897" y="3461"/>
                    <a:pt x="3924" y="3325"/>
                  </a:cubicBezTo>
                  <a:cubicBezTo>
                    <a:pt x="3979" y="3298"/>
                    <a:pt x="4006" y="3189"/>
                    <a:pt x="4006" y="3134"/>
                  </a:cubicBezTo>
                  <a:cubicBezTo>
                    <a:pt x="4033" y="3025"/>
                    <a:pt x="4006" y="2944"/>
                    <a:pt x="3979" y="2862"/>
                  </a:cubicBezTo>
                  <a:cubicBezTo>
                    <a:pt x="3897" y="2671"/>
                    <a:pt x="3733" y="2535"/>
                    <a:pt x="3570" y="2453"/>
                  </a:cubicBezTo>
                  <a:lnTo>
                    <a:pt x="3243" y="2344"/>
                  </a:lnTo>
                  <a:cubicBezTo>
                    <a:pt x="3161" y="2317"/>
                    <a:pt x="3052" y="2317"/>
                    <a:pt x="2943" y="2317"/>
                  </a:cubicBezTo>
                  <a:cubicBezTo>
                    <a:pt x="2752" y="2317"/>
                    <a:pt x="2534" y="2344"/>
                    <a:pt x="2344" y="2344"/>
                  </a:cubicBezTo>
                  <a:cubicBezTo>
                    <a:pt x="2180" y="2344"/>
                    <a:pt x="1935" y="2344"/>
                    <a:pt x="1908" y="2235"/>
                  </a:cubicBezTo>
                  <a:lnTo>
                    <a:pt x="1908" y="1963"/>
                  </a:lnTo>
                  <a:cubicBezTo>
                    <a:pt x="1935" y="1854"/>
                    <a:pt x="1935" y="1772"/>
                    <a:pt x="1935" y="1663"/>
                  </a:cubicBezTo>
                  <a:cubicBezTo>
                    <a:pt x="1935" y="1445"/>
                    <a:pt x="1935" y="1254"/>
                    <a:pt x="1908" y="1036"/>
                  </a:cubicBezTo>
                  <a:cubicBezTo>
                    <a:pt x="1826" y="846"/>
                    <a:pt x="1717" y="682"/>
                    <a:pt x="1581" y="546"/>
                  </a:cubicBezTo>
                  <a:cubicBezTo>
                    <a:pt x="1444" y="410"/>
                    <a:pt x="1281" y="301"/>
                    <a:pt x="1145" y="219"/>
                  </a:cubicBezTo>
                  <a:cubicBezTo>
                    <a:pt x="845" y="83"/>
                    <a:pt x="573" y="55"/>
                    <a:pt x="409" y="28"/>
                  </a:cubicBezTo>
                  <a:cubicBezTo>
                    <a:pt x="218" y="1"/>
                    <a:pt x="137" y="1"/>
                    <a:pt x="13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691100" y="2244400"/>
              <a:ext cx="57250" cy="62700"/>
            </a:xfrm>
            <a:custGeom>
              <a:avLst/>
              <a:gdLst/>
              <a:ahLst/>
              <a:cxnLst/>
              <a:rect l="l" t="t" r="r" b="b"/>
              <a:pathLst>
                <a:path w="2290" h="2508" extrusionOk="0">
                  <a:moveTo>
                    <a:pt x="83" y="1"/>
                  </a:moveTo>
                  <a:cubicBezTo>
                    <a:pt x="28" y="1"/>
                    <a:pt x="1" y="1"/>
                    <a:pt x="1" y="28"/>
                  </a:cubicBezTo>
                  <a:cubicBezTo>
                    <a:pt x="1" y="83"/>
                    <a:pt x="1" y="110"/>
                    <a:pt x="28" y="110"/>
                  </a:cubicBezTo>
                  <a:cubicBezTo>
                    <a:pt x="28" y="110"/>
                    <a:pt x="110" y="110"/>
                    <a:pt x="164" y="137"/>
                  </a:cubicBezTo>
                  <a:cubicBezTo>
                    <a:pt x="246" y="164"/>
                    <a:pt x="382" y="246"/>
                    <a:pt x="464" y="382"/>
                  </a:cubicBezTo>
                  <a:cubicBezTo>
                    <a:pt x="573" y="519"/>
                    <a:pt x="682" y="682"/>
                    <a:pt x="709" y="900"/>
                  </a:cubicBezTo>
                  <a:cubicBezTo>
                    <a:pt x="764" y="982"/>
                    <a:pt x="764" y="1091"/>
                    <a:pt x="709" y="1200"/>
                  </a:cubicBezTo>
                  <a:cubicBezTo>
                    <a:pt x="682" y="1309"/>
                    <a:pt x="655" y="1390"/>
                    <a:pt x="628" y="1527"/>
                  </a:cubicBezTo>
                  <a:cubicBezTo>
                    <a:pt x="628" y="1663"/>
                    <a:pt x="628" y="1854"/>
                    <a:pt x="791" y="2017"/>
                  </a:cubicBezTo>
                  <a:cubicBezTo>
                    <a:pt x="900" y="2153"/>
                    <a:pt x="1064" y="2153"/>
                    <a:pt x="1173" y="2181"/>
                  </a:cubicBezTo>
                  <a:cubicBezTo>
                    <a:pt x="1391" y="2208"/>
                    <a:pt x="1581" y="2208"/>
                    <a:pt x="1745" y="2262"/>
                  </a:cubicBezTo>
                  <a:cubicBezTo>
                    <a:pt x="1908" y="2290"/>
                    <a:pt x="2017" y="2344"/>
                    <a:pt x="2072" y="2399"/>
                  </a:cubicBezTo>
                  <a:lnTo>
                    <a:pt x="2181" y="2480"/>
                  </a:lnTo>
                  <a:cubicBezTo>
                    <a:pt x="2208" y="2508"/>
                    <a:pt x="2208" y="2508"/>
                    <a:pt x="2263" y="2508"/>
                  </a:cubicBezTo>
                  <a:cubicBezTo>
                    <a:pt x="2263" y="2508"/>
                    <a:pt x="2290" y="2480"/>
                    <a:pt x="2290" y="2453"/>
                  </a:cubicBezTo>
                  <a:cubicBezTo>
                    <a:pt x="2290" y="2453"/>
                    <a:pt x="2290" y="2371"/>
                    <a:pt x="2208" y="2290"/>
                  </a:cubicBezTo>
                  <a:cubicBezTo>
                    <a:pt x="2154" y="2181"/>
                    <a:pt x="2017" y="2072"/>
                    <a:pt x="1799" y="2017"/>
                  </a:cubicBezTo>
                  <a:cubicBezTo>
                    <a:pt x="1609" y="1935"/>
                    <a:pt x="1391" y="1935"/>
                    <a:pt x="1200" y="1908"/>
                  </a:cubicBezTo>
                  <a:cubicBezTo>
                    <a:pt x="1091" y="1908"/>
                    <a:pt x="982" y="1881"/>
                    <a:pt x="955" y="1826"/>
                  </a:cubicBezTo>
                  <a:cubicBezTo>
                    <a:pt x="927" y="1799"/>
                    <a:pt x="900" y="1690"/>
                    <a:pt x="900" y="1608"/>
                  </a:cubicBezTo>
                  <a:cubicBezTo>
                    <a:pt x="900" y="1499"/>
                    <a:pt x="927" y="1390"/>
                    <a:pt x="927" y="1254"/>
                  </a:cubicBezTo>
                  <a:cubicBezTo>
                    <a:pt x="955" y="1118"/>
                    <a:pt x="955" y="982"/>
                    <a:pt x="927" y="900"/>
                  </a:cubicBezTo>
                  <a:cubicBezTo>
                    <a:pt x="846" y="655"/>
                    <a:pt x="764" y="491"/>
                    <a:pt x="628" y="355"/>
                  </a:cubicBezTo>
                  <a:cubicBezTo>
                    <a:pt x="491" y="219"/>
                    <a:pt x="355" y="110"/>
                    <a:pt x="246" y="83"/>
                  </a:cubicBezTo>
                  <a:cubicBezTo>
                    <a:pt x="137" y="1"/>
                    <a:pt x="83" y="1"/>
                    <a:pt x="8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943825" y="2414875"/>
              <a:ext cx="112425" cy="80925"/>
            </a:xfrm>
            <a:custGeom>
              <a:avLst/>
              <a:gdLst/>
              <a:ahLst/>
              <a:cxnLst/>
              <a:rect l="l" t="t" r="r" b="b"/>
              <a:pathLst>
                <a:path w="4497" h="3237" extrusionOk="0">
                  <a:moveTo>
                    <a:pt x="4371" y="1"/>
                  </a:moveTo>
                  <a:cubicBezTo>
                    <a:pt x="4361" y="1"/>
                    <a:pt x="4347" y="7"/>
                    <a:pt x="4333" y="21"/>
                  </a:cubicBezTo>
                  <a:cubicBezTo>
                    <a:pt x="4333" y="21"/>
                    <a:pt x="4115" y="294"/>
                    <a:pt x="3761" y="648"/>
                  </a:cubicBezTo>
                  <a:cubicBezTo>
                    <a:pt x="3407" y="975"/>
                    <a:pt x="2889" y="1411"/>
                    <a:pt x="2344" y="1819"/>
                  </a:cubicBezTo>
                  <a:cubicBezTo>
                    <a:pt x="2072" y="2037"/>
                    <a:pt x="1799" y="2201"/>
                    <a:pt x="1527" y="2364"/>
                  </a:cubicBezTo>
                  <a:cubicBezTo>
                    <a:pt x="1254" y="2555"/>
                    <a:pt x="1036" y="2691"/>
                    <a:pt x="791" y="2773"/>
                  </a:cubicBezTo>
                  <a:cubicBezTo>
                    <a:pt x="546" y="2882"/>
                    <a:pt x="382" y="2964"/>
                    <a:pt x="246" y="3018"/>
                  </a:cubicBezTo>
                  <a:lnTo>
                    <a:pt x="28" y="3127"/>
                  </a:lnTo>
                  <a:cubicBezTo>
                    <a:pt x="1" y="3155"/>
                    <a:pt x="1" y="3155"/>
                    <a:pt x="1" y="3182"/>
                  </a:cubicBezTo>
                  <a:cubicBezTo>
                    <a:pt x="1" y="3182"/>
                    <a:pt x="55" y="3236"/>
                    <a:pt x="83" y="3236"/>
                  </a:cubicBezTo>
                  <a:cubicBezTo>
                    <a:pt x="83" y="3236"/>
                    <a:pt x="192" y="3236"/>
                    <a:pt x="328" y="3182"/>
                  </a:cubicBezTo>
                  <a:cubicBezTo>
                    <a:pt x="382" y="3182"/>
                    <a:pt x="491" y="3155"/>
                    <a:pt x="600" y="3127"/>
                  </a:cubicBezTo>
                  <a:cubicBezTo>
                    <a:pt x="682" y="3127"/>
                    <a:pt x="818" y="3100"/>
                    <a:pt x="927" y="3018"/>
                  </a:cubicBezTo>
                  <a:cubicBezTo>
                    <a:pt x="1173" y="2937"/>
                    <a:pt x="1445" y="2773"/>
                    <a:pt x="1718" y="2610"/>
                  </a:cubicBezTo>
                  <a:cubicBezTo>
                    <a:pt x="1990" y="2446"/>
                    <a:pt x="2263" y="2201"/>
                    <a:pt x="2535" y="2010"/>
                  </a:cubicBezTo>
                  <a:cubicBezTo>
                    <a:pt x="2807" y="1765"/>
                    <a:pt x="3053" y="1574"/>
                    <a:pt x="3271" y="1329"/>
                  </a:cubicBezTo>
                  <a:lnTo>
                    <a:pt x="3897" y="702"/>
                  </a:lnTo>
                  <a:cubicBezTo>
                    <a:pt x="4224" y="348"/>
                    <a:pt x="4470" y="103"/>
                    <a:pt x="4470" y="103"/>
                  </a:cubicBezTo>
                  <a:cubicBezTo>
                    <a:pt x="4497" y="76"/>
                    <a:pt x="4497" y="21"/>
                    <a:pt x="4388" y="21"/>
                  </a:cubicBezTo>
                  <a:cubicBezTo>
                    <a:pt x="4388" y="7"/>
                    <a:pt x="4381" y="1"/>
                    <a:pt x="437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988125" y="2429350"/>
              <a:ext cx="27250" cy="26250"/>
            </a:xfrm>
            <a:custGeom>
              <a:avLst/>
              <a:gdLst/>
              <a:ahLst/>
              <a:cxnLst/>
              <a:rect l="l" t="t" r="r" b="b"/>
              <a:pathLst>
                <a:path w="1090" h="1050" extrusionOk="0">
                  <a:moveTo>
                    <a:pt x="1005" y="1"/>
                  </a:moveTo>
                  <a:cubicBezTo>
                    <a:pt x="988" y="1"/>
                    <a:pt x="967" y="14"/>
                    <a:pt x="954" y="42"/>
                  </a:cubicBezTo>
                  <a:cubicBezTo>
                    <a:pt x="954" y="42"/>
                    <a:pt x="927" y="96"/>
                    <a:pt x="818" y="178"/>
                  </a:cubicBezTo>
                  <a:cubicBezTo>
                    <a:pt x="709" y="232"/>
                    <a:pt x="600" y="341"/>
                    <a:pt x="463" y="450"/>
                  </a:cubicBezTo>
                  <a:cubicBezTo>
                    <a:pt x="300" y="532"/>
                    <a:pt x="191" y="641"/>
                    <a:pt x="109" y="750"/>
                  </a:cubicBezTo>
                  <a:cubicBezTo>
                    <a:pt x="27" y="859"/>
                    <a:pt x="0" y="941"/>
                    <a:pt x="0" y="941"/>
                  </a:cubicBezTo>
                  <a:lnTo>
                    <a:pt x="0" y="995"/>
                  </a:lnTo>
                  <a:cubicBezTo>
                    <a:pt x="0" y="1022"/>
                    <a:pt x="55" y="1050"/>
                    <a:pt x="82" y="1050"/>
                  </a:cubicBezTo>
                  <a:cubicBezTo>
                    <a:pt x="82" y="1050"/>
                    <a:pt x="191" y="1022"/>
                    <a:pt x="273" y="941"/>
                  </a:cubicBezTo>
                  <a:cubicBezTo>
                    <a:pt x="382" y="886"/>
                    <a:pt x="491" y="750"/>
                    <a:pt x="600" y="614"/>
                  </a:cubicBezTo>
                  <a:cubicBezTo>
                    <a:pt x="681" y="478"/>
                    <a:pt x="790" y="369"/>
                    <a:pt x="899" y="260"/>
                  </a:cubicBezTo>
                  <a:cubicBezTo>
                    <a:pt x="1008" y="205"/>
                    <a:pt x="1063" y="123"/>
                    <a:pt x="1063" y="123"/>
                  </a:cubicBezTo>
                  <a:cubicBezTo>
                    <a:pt x="1090" y="96"/>
                    <a:pt x="1090" y="69"/>
                    <a:pt x="1035" y="42"/>
                  </a:cubicBezTo>
                  <a:cubicBezTo>
                    <a:pt x="1035" y="14"/>
                    <a:pt x="1022" y="1"/>
                    <a:pt x="100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738800" y="2063375"/>
              <a:ext cx="44300" cy="133375"/>
            </a:xfrm>
            <a:custGeom>
              <a:avLst/>
              <a:gdLst/>
              <a:ahLst/>
              <a:cxnLst/>
              <a:rect l="l" t="t" r="r" b="b"/>
              <a:pathLst>
                <a:path w="1772" h="5335" extrusionOk="0">
                  <a:moveTo>
                    <a:pt x="1724" y="1"/>
                  </a:moveTo>
                  <a:cubicBezTo>
                    <a:pt x="1710" y="1"/>
                    <a:pt x="1690" y="8"/>
                    <a:pt x="1662" y="21"/>
                  </a:cubicBezTo>
                  <a:cubicBezTo>
                    <a:pt x="1662" y="21"/>
                    <a:pt x="1581" y="103"/>
                    <a:pt x="1499" y="266"/>
                  </a:cubicBezTo>
                  <a:cubicBezTo>
                    <a:pt x="1444" y="430"/>
                    <a:pt x="1390" y="675"/>
                    <a:pt x="1390" y="975"/>
                  </a:cubicBezTo>
                  <a:cubicBezTo>
                    <a:pt x="1444" y="1547"/>
                    <a:pt x="1608" y="2337"/>
                    <a:pt x="1608" y="3100"/>
                  </a:cubicBezTo>
                  <a:cubicBezTo>
                    <a:pt x="1608" y="3454"/>
                    <a:pt x="1526" y="3836"/>
                    <a:pt x="1444" y="4136"/>
                  </a:cubicBezTo>
                  <a:cubicBezTo>
                    <a:pt x="1335" y="4490"/>
                    <a:pt x="1117" y="4735"/>
                    <a:pt x="927" y="4899"/>
                  </a:cubicBezTo>
                  <a:cubicBezTo>
                    <a:pt x="709" y="5062"/>
                    <a:pt x="491" y="5171"/>
                    <a:pt x="355" y="5198"/>
                  </a:cubicBezTo>
                  <a:cubicBezTo>
                    <a:pt x="218" y="5225"/>
                    <a:pt x="109" y="5225"/>
                    <a:pt x="109" y="5225"/>
                  </a:cubicBezTo>
                  <a:cubicBezTo>
                    <a:pt x="82" y="5225"/>
                    <a:pt x="28" y="5225"/>
                    <a:pt x="28" y="5280"/>
                  </a:cubicBezTo>
                  <a:cubicBezTo>
                    <a:pt x="0" y="5307"/>
                    <a:pt x="28" y="5334"/>
                    <a:pt x="82" y="5334"/>
                  </a:cubicBezTo>
                  <a:lnTo>
                    <a:pt x="355" y="5334"/>
                  </a:lnTo>
                  <a:cubicBezTo>
                    <a:pt x="518" y="5334"/>
                    <a:pt x="790" y="5280"/>
                    <a:pt x="1036" y="5062"/>
                  </a:cubicBezTo>
                  <a:cubicBezTo>
                    <a:pt x="1117" y="5008"/>
                    <a:pt x="1254" y="4871"/>
                    <a:pt x="1363" y="4735"/>
                  </a:cubicBezTo>
                  <a:cubicBezTo>
                    <a:pt x="1472" y="4544"/>
                    <a:pt x="1526" y="4381"/>
                    <a:pt x="1608" y="4217"/>
                  </a:cubicBezTo>
                  <a:cubicBezTo>
                    <a:pt x="1744" y="3863"/>
                    <a:pt x="1771" y="3454"/>
                    <a:pt x="1744" y="3046"/>
                  </a:cubicBezTo>
                  <a:cubicBezTo>
                    <a:pt x="1717" y="2691"/>
                    <a:pt x="1635" y="2283"/>
                    <a:pt x="1581" y="1928"/>
                  </a:cubicBezTo>
                  <a:cubicBezTo>
                    <a:pt x="1499" y="1547"/>
                    <a:pt x="1444" y="1220"/>
                    <a:pt x="1444" y="948"/>
                  </a:cubicBezTo>
                  <a:cubicBezTo>
                    <a:pt x="1444" y="675"/>
                    <a:pt x="1472" y="430"/>
                    <a:pt x="1526" y="294"/>
                  </a:cubicBezTo>
                  <a:cubicBezTo>
                    <a:pt x="1608" y="157"/>
                    <a:pt x="1662" y="103"/>
                    <a:pt x="1662" y="103"/>
                  </a:cubicBezTo>
                  <a:cubicBezTo>
                    <a:pt x="1662" y="48"/>
                    <a:pt x="1662" y="21"/>
                    <a:pt x="1744" y="21"/>
                  </a:cubicBezTo>
                  <a:cubicBezTo>
                    <a:pt x="1744" y="8"/>
                    <a:pt x="1737" y="1"/>
                    <a:pt x="172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787150" y="2104325"/>
              <a:ext cx="12300" cy="67725"/>
            </a:xfrm>
            <a:custGeom>
              <a:avLst/>
              <a:gdLst/>
              <a:ahLst/>
              <a:cxnLst/>
              <a:rect l="l" t="t" r="r" b="b"/>
              <a:pathLst>
                <a:path w="492" h="2709" extrusionOk="0">
                  <a:moveTo>
                    <a:pt x="226" y="0"/>
                  </a:moveTo>
                  <a:cubicBezTo>
                    <a:pt x="214" y="0"/>
                    <a:pt x="203" y="7"/>
                    <a:pt x="192" y="18"/>
                  </a:cubicBezTo>
                  <a:cubicBezTo>
                    <a:pt x="137" y="18"/>
                    <a:pt x="137" y="45"/>
                    <a:pt x="137" y="100"/>
                  </a:cubicBezTo>
                  <a:cubicBezTo>
                    <a:pt x="137" y="100"/>
                    <a:pt x="219" y="263"/>
                    <a:pt x="246" y="508"/>
                  </a:cubicBezTo>
                  <a:cubicBezTo>
                    <a:pt x="273" y="726"/>
                    <a:pt x="273" y="1081"/>
                    <a:pt x="246" y="1380"/>
                  </a:cubicBezTo>
                  <a:cubicBezTo>
                    <a:pt x="219" y="1680"/>
                    <a:pt x="110" y="2007"/>
                    <a:pt x="83" y="2225"/>
                  </a:cubicBezTo>
                  <a:cubicBezTo>
                    <a:pt x="1" y="2470"/>
                    <a:pt x="1" y="2634"/>
                    <a:pt x="1" y="2634"/>
                  </a:cubicBezTo>
                  <a:lnTo>
                    <a:pt x="55" y="2688"/>
                  </a:lnTo>
                  <a:cubicBezTo>
                    <a:pt x="69" y="2702"/>
                    <a:pt x="83" y="2709"/>
                    <a:pt x="96" y="2709"/>
                  </a:cubicBezTo>
                  <a:cubicBezTo>
                    <a:pt x="110" y="2709"/>
                    <a:pt x="124" y="2702"/>
                    <a:pt x="137" y="2688"/>
                  </a:cubicBezTo>
                  <a:cubicBezTo>
                    <a:pt x="137" y="2688"/>
                    <a:pt x="273" y="2552"/>
                    <a:pt x="355" y="2307"/>
                  </a:cubicBezTo>
                  <a:cubicBezTo>
                    <a:pt x="410" y="2198"/>
                    <a:pt x="410" y="2062"/>
                    <a:pt x="464" y="1898"/>
                  </a:cubicBezTo>
                  <a:cubicBezTo>
                    <a:pt x="491" y="1735"/>
                    <a:pt x="491" y="1544"/>
                    <a:pt x="491" y="1380"/>
                  </a:cubicBezTo>
                  <a:cubicBezTo>
                    <a:pt x="491" y="1053"/>
                    <a:pt x="410" y="699"/>
                    <a:pt x="382" y="454"/>
                  </a:cubicBezTo>
                  <a:cubicBezTo>
                    <a:pt x="301" y="236"/>
                    <a:pt x="273" y="45"/>
                    <a:pt x="273" y="45"/>
                  </a:cubicBezTo>
                  <a:cubicBezTo>
                    <a:pt x="257" y="13"/>
                    <a:pt x="241" y="0"/>
                    <a:pt x="22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864825" y="1869075"/>
              <a:ext cx="149875" cy="43625"/>
            </a:xfrm>
            <a:custGeom>
              <a:avLst/>
              <a:gdLst/>
              <a:ahLst/>
              <a:cxnLst/>
              <a:rect l="l" t="t" r="r" b="b"/>
              <a:pathLst>
                <a:path w="5995" h="1745" extrusionOk="0">
                  <a:moveTo>
                    <a:pt x="82" y="0"/>
                  </a:moveTo>
                  <a:cubicBezTo>
                    <a:pt x="27" y="0"/>
                    <a:pt x="0" y="27"/>
                    <a:pt x="0" y="109"/>
                  </a:cubicBezTo>
                  <a:cubicBezTo>
                    <a:pt x="0" y="136"/>
                    <a:pt x="27" y="164"/>
                    <a:pt x="82" y="164"/>
                  </a:cubicBezTo>
                  <a:lnTo>
                    <a:pt x="327" y="164"/>
                  </a:lnTo>
                  <a:cubicBezTo>
                    <a:pt x="518" y="164"/>
                    <a:pt x="763" y="164"/>
                    <a:pt x="1008" y="191"/>
                  </a:cubicBezTo>
                  <a:cubicBezTo>
                    <a:pt x="1281" y="245"/>
                    <a:pt x="1635" y="273"/>
                    <a:pt x="1962" y="327"/>
                  </a:cubicBezTo>
                  <a:cubicBezTo>
                    <a:pt x="2316" y="409"/>
                    <a:pt x="2698" y="518"/>
                    <a:pt x="3079" y="600"/>
                  </a:cubicBezTo>
                  <a:cubicBezTo>
                    <a:pt x="3433" y="709"/>
                    <a:pt x="3788" y="845"/>
                    <a:pt x="4115" y="981"/>
                  </a:cubicBezTo>
                  <a:cubicBezTo>
                    <a:pt x="4414" y="1117"/>
                    <a:pt x="4741" y="1254"/>
                    <a:pt x="5014" y="1363"/>
                  </a:cubicBezTo>
                  <a:cubicBezTo>
                    <a:pt x="5286" y="1472"/>
                    <a:pt x="5504" y="1553"/>
                    <a:pt x="5641" y="1635"/>
                  </a:cubicBezTo>
                  <a:cubicBezTo>
                    <a:pt x="5804" y="1690"/>
                    <a:pt x="5886" y="1744"/>
                    <a:pt x="5886" y="1744"/>
                  </a:cubicBezTo>
                  <a:cubicBezTo>
                    <a:pt x="5940" y="1744"/>
                    <a:pt x="5967" y="1744"/>
                    <a:pt x="5967" y="1690"/>
                  </a:cubicBezTo>
                  <a:cubicBezTo>
                    <a:pt x="5995" y="1690"/>
                    <a:pt x="5995" y="1662"/>
                    <a:pt x="5967" y="1635"/>
                  </a:cubicBezTo>
                  <a:cubicBezTo>
                    <a:pt x="5967" y="1635"/>
                    <a:pt x="5886" y="1553"/>
                    <a:pt x="5750" y="1472"/>
                  </a:cubicBezTo>
                  <a:cubicBezTo>
                    <a:pt x="5613" y="1390"/>
                    <a:pt x="5423" y="1254"/>
                    <a:pt x="5150" y="1117"/>
                  </a:cubicBezTo>
                  <a:cubicBezTo>
                    <a:pt x="4878" y="981"/>
                    <a:pt x="4578" y="845"/>
                    <a:pt x="4224" y="709"/>
                  </a:cubicBezTo>
                  <a:cubicBezTo>
                    <a:pt x="3897" y="572"/>
                    <a:pt x="3515" y="463"/>
                    <a:pt x="3134" y="382"/>
                  </a:cubicBezTo>
                  <a:cubicBezTo>
                    <a:pt x="2752" y="300"/>
                    <a:pt x="2344" y="245"/>
                    <a:pt x="2017" y="164"/>
                  </a:cubicBezTo>
                  <a:cubicBezTo>
                    <a:pt x="1635" y="136"/>
                    <a:pt x="1281" y="109"/>
                    <a:pt x="1008" y="55"/>
                  </a:cubicBezTo>
                  <a:cubicBezTo>
                    <a:pt x="436" y="0"/>
                    <a:pt x="82" y="0"/>
                    <a:pt x="8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899550" y="1887450"/>
              <a:ext cx="74275" cy="23875"/>
            </a:xfrm>
            <a:custGeom>
              <a:avLst/>
              <a:gdLst/>
              <a:ahLst/>
              <a:cxnLst/>
              <a:rect l="l" t="t" r="r" b="b"/>
              <a:pathLst>
                <a:path w="2971" h="955" extrusionOk="0">
                  <a:moveTo>
                    <a:pt x="110" y="1"/>
                  </a:moveTo>
                  <a:cubicBezTo>
                    <a:pt x="83" y="1"/>
                    <a:pt x="55" y="55"/>
                    <a:pt x="1" y="110"/>
                  </a:cubicBezTo>
                  <a:cubicBezTo>
                    <a:pt x="1" y="137"/>
                    <a:pt x="55" y="192"/>
                    <a:pt x="83" y="192"/>
                  </a:cubicBezTo>
                  <a:cubicBezTo>
                    <a:pt x="83" y="192"/>
                    <a:pt x="246" y="192"/>
                    <a:pt x="519" y="246"/>
                  </a:cubicBezTo>
                  <a:cubicBezTo>
                    <a:pt x="791" y="273"/>
                    <a:pt x="1145" y="382"/>
                    <a:pt x="1472" y="519"/>
                  </a:cubicBezTo>
                  <a:cubicBezTo>
                    <a:pt x="1854" y="628"/>
                    <a:pt x="2153" y="791"/>
                    <a:pt x="2426" y="873"/>
                  </a:cubicBezTo>
                  <a:cubicBezTo>
                    <a:pt x="2671" y="927"/>
                    <a:pt x="2862" y="955"/>
                    <a:pt x="2862" y="955"/>
                  </a:cubicBezTo>
                  <a:cubicBezTo>
                    <a:pt x="2916" y="955"/>
                    <a:pt x="2944" y="927"/>
                    <a:pt x="2944" y="927"/>
                  </a:cubicBezTo>
                  <a:cubicBezTo>
                    <a:pt x="2971" y="900"/>
                    <a:pt x="2971" y="873"/>
                    <a:pt x="2944" y="818"/>
                  </a:cubicBezTo>
                  <a:cubicBezTo>
                    <a:pt x="2944" y="818"/>
                    <a:pt x="2780" y="682"/>
                    <a:pt x="2535" y="600"/>
                  </a:cubicBezTo>
                  <a:cubicBezTo>
                    <a:pt x="2399" y="519"/>
                    <a:pt x="2262" y="491"/>
                    <a:pt x="2099" y="410"/>
                  </a:cubicBezTo>
                  <a:cubicBezTo>
                    <a:pt x="1908" y="355"/>
                    <a:pt x="1717" y="328"/>
                    <a:pt x="1554" y="273"/>
                  </a:cubicBezTo>
                  <a:cubicBezTo>
                    <a:pt x="1200" y="192"/>
                    <a:pt x="818" y="110"/>
                    <a:pt x="546" y="83"/>
                  </a:cubicBezTo>
                  <a:cubicBezTo>
                    <a:pt x="273" y="55"/>
                    <a:pt x="110" y="1"/>
                    <a:pt x="11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1110725" y="2060075"/>
              <a:ext cx="18425" cy="15850"/>
            </a:xfrm>
            <a:custGeom>
              <a:avLst/>
              <a:gdLst/>
              <a:ahLst/>
              <a:cxnLst/>
              <a:rect l="l" t="t" r="r" b="b"/>
              <a:pathLst>
                <a:path w="737" h="634" extrusionOk="0">
                  <a:moveTo>
                    <a:pt x="242" y="1"/>
                  </a:moveTo>
                  <a:cubicBezTo>
                    <a:pt x="232" y="1"/>
                    <a:pt x="221" y="5"/>
                    <a:pt x="208" y="17"/>
                  </a:cubicBezTo>
                  <a:lnTo>
                    <a:pt x="137" y="17"/>
                  </a:lnTo>
                  <a:cubicBezTo>
                    <a:pt x="82" y="44"/>
                    <a:pt x="1" y="126"/>
                    <a:pt x="55" y="180"/>
                  </a:cubicBezTo>
                  <a:cubicBezTo>
                    <a:pt x="62" y="202"/>
                    <a:pt x="69" y="219"/>
                    <a:pt x="76" y="235"/>
                  </a:cubicBezTo>
                  <a:lnTo>
                    <a:pt x="76" y="235"/>
                  </a:lnTo>
                  <a:cubicBezTo>
                    <a:pt x="78" y="244"/>
                    <a:pt x="80" y="253"/>
                    <a:pt x="82" y="262"/>
                  </a:cubicBezTo>
                  <a:cubicBezTo>
                    <a:pt x="96" y="289"/>
                    <a:pt x="109" y="309"/>
                    <a:pt x="122" y="332"/>
                  </a:cubicBezTo>
                  <a:lnTo>
                    <a:pt x="122" y="332"/>
                  </a:lnTo>
                  <a:cubicBezTo>
                    <a:pt x="127" y="344"/>
                    <a:pt x="132" y="357"/>
                    <a:pt x="137" y="371"/>
                  </a:cubicBezTo>
                  <a:cubicBezTo>
                    <a:pt x="140" y="375"/>
                    <a:pt x="144" y="378"/>
                    <a:pt x="147" y="381"/>
                  </a:cubicBezTo>
                  <a:lnTo>
                    <a:pt x="147" y="381"/>
                  </a:lnTo>
                  <a:cubicBezTo>
                    <a:pt x="153" y="394"/>
                    <a:pt x="159" y="409"/>
                    <a:pt x="164" y="426"/>
                  </a:cubicBezTo>
                  <a:lnTo>
                    <a:pt x="262" y="507"/>
                  </a:lnTo>
                  <a:lnTo>
                    <a:pt x="262" y="507"/>
                  </a:lnTo>
                  <a:cubicBezTo>
                    <a:pt x="266" y="516"/>
                    <a:pt x="270" y="525"/>
                    <a:pt x="273" y="535"/>
                  </a:cubicBezTo>
                  <a:lnTo>
                    <a:pt x="328" y="562"/>
                  </a:lnTo>
                  <a:cubicBezTo>
                    <a:pt x="366" y="613"/>
                    <a:pt x="415" y="634"/>
                    <a:pt x="466" y="634"/>
                  </a:cubicBezTo>
                  <a:cubicBezTo>
                    <a:pt x="524" y="634"/>
                    <a:pt x="584" y="606"/>
                    <a:pt x="627" y="562"/>
                  </a:cubicBezTo>
                  <a:cubicBezTo>
                    <a:pt x="736" y="453"/>
                    <a:pt x="682" y="317"/>
                    <a:pt x="627" y="262"/>
                  </a:cubicBezTo>
                  <a:cubicBezTo>
                    <a:pt x="573" y="180"/>
                    <a:pt x="546" y="153"/>
                    <a:pt x="491" y="126"/>
                  </a:cubicBezTo>
                  <a:cubicBezTo>
                    <a:pt x="409" y="44"/>
                    <a:pt x="355" y="17"/>
                    <a:pt x="273" y="17"/>
                  </a:cubicBezTo>
                  <a:cubicBezTo>
                    <a:pt x="263" y="7"/>
                    <a:pt x="253" y="1"/>
                    <a:pt x="24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1083475" y="2074800"/>
              <a:ext cx="20475" cy="14900"/>
            </a:xfrm>
            <a:custGeom>
              <a:avLst/>
              <a:gdLst/>
              <a:ahLst/>
              <a:cxnLst/>
              <a:rect l="l" t="t" r="r" b="b"/>
              <a:pathLst>
                <a:path w="819" h="596" extrusionOk="0">
                  <a:moveTo>
                    <a:pt x="655" y="0"/>
                  </a:moveTo>
                  <a:cubicBezTo>
                    <a:pt x="655" y="0"/>
                    <a:pt x="628" y="55"/>
                    <a:pt x="546" y="55"/>
                  </a:cubicBezTo>
                  <a:cubicBezTo>
                    <a:pt x="519" y="82"/>
                    <a:pt x="491" y="82"/>
                    <a:pt x="437" y="82"/>
                  </a:cubicBezTo>
                  <a:cubicBezTo>
                    <a:pt x="410" y="82"/>
                    <a:pt x="382" y="109"/>
                    <a:pt x="355" y="109"/>
                  </a:cubicBezTo>
                  <a:cubicBezTo>
                    <a:pt x="273" y="136"/>
                    <a:pt x="219" y="191"/>
                    <a:pt x="164" y="218"/>
                  </a:cubicBezTo>
                  <a:cubicBezTo>
                    <a:pt x="110" y="245"/>
                    <a:pt x="83" y="273"/>
                    <a:pt x="83" y="273"/>
                  </a:cubicBezTo>
                  <a:cubicBezTo>
                    <a:pt x="83" y="327"/>
                    <a:pt x="55" y="327"/>
                    <a:pt x="55" y="354"/>
                  </a:cubicBezTo>
                  <a:cubicBezTo>
                    <a:pt x="1" y="409"/>
                    <a:pt x="55" y="518"/>
                    <a:pt x="110" y="545"/>
                  </a:cubicBezTo>
                  <a:cubicBezTo>
                    <a:pt x="110" y="545"/>
                    <a:pt x="192" y="572"/>
                    <a:pt x="246" y="572"/>
                  </a:cubicBezTo>
                  <a:cubicBezTo>
                    <a:pt x="271" y="589"/>
                    <a:pt x="297" y="596"/>
                    <a:pt x="323" y="596"/>
                  </a:cubicBezTo>
                  <a:cubicBezTo>
                    <a:pt x="381" y="596"/>
                    <a:pt x="443" y="564"/>
                    <a:pt x="519" y="545"/>
                  </a:cubicBezTo>
                  <a:cubicBezTo>
                    <a:pt x="600" y="545"/>
                    <a:pt x="628" y="518"/>
                    <a:pt x="655" y="491"/>
                  </a:cubicBezTo>
                  <a:lnTo>
                    <a:pt x="764" y="382"/>
                  </a:lnTo>
                  <a:cubicBezTo>
                    <a:pt x="818" y="327"/>
                    <a:pt x="818" y="273"/>
                    <a:pt x="818" y="273"/>
                  </a:cubicBezTo>
                  <a:cubicBezTo>
                    <a:pt x="818" y="245"/>
                    <a:pt x="818" y="245"/>
                    <a:pt x="791" y="109"/>
                  </a:cubicBezTo>
                  <a:cubicBezTo>
                    <a:pt x="791" y="55"/>
                    <a:pt x="709" y="0"/>
                    <a:pt x="65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1107325" y="2094300"/>
              <a:ext cx="12975" cy="15100"/>
            </a:xfrm>
            <a:custGeom>
              <a:avLst/>
              <a:gdLst/>
              <a:ahLst/>
              <a:cxnLst/>
              <a:rect l="l" t="t" r="r" b="b"/>
              <a:pathLst>
                <a:path w="519" h="604" extrusionOk="0">
                  <a:moveTo>
                    <a:pt x="256" y="0"/>
                  </a:moveTo>
                  <a:cubicBezTo>
                    <a:pt x="208" y="0"/>
                    <a:pt x="157" y="31"/>
                    <a:pt x="137" y="92"/>
                  </a:cubicBezTo>
                  <a:lnTo>
                    <a:pt x="28" y="256"/>
                  </a:lnTo>
                  <a:cubicBezTo>
                    <a:pt x="0" y="310"/>
                    <a:pt x="0" y="392"/>
                    <a:pt x="28" y="446"/>
                  </a:cubicBezTo>
                  <a:cubicBezTo>
                    <a:pt x="88" y="547"/>
                    <a:pt x="179" y="603"/>
                    <a:pt x="266" y="603"/>
                  </a:cubicBezTo>
                  <a:cubicBezTo>
                    <a:pt x="297" y="603"/>
                    <a:pt x="327" y="597"/>
                    <a:pt x="355" y="582"/>
                  </a:cubicBezTo>
                  <a:cubicBezTo>
                    <a:pt x="491" y="528"/>
                    <a:pt x="518" y="392"/>
                    <a:pt x="491" y="283"/>
                  </a:cubicBezTo>
                  <a:lnTo>
                    <a:pt x="382" y="119"/>
                  </a:lnTo>
                  <a:cubicBezTo>
                    <a:pt x="382" y="95"/>
                    <a:pt x="360" y="48"/>
                    <a:pt x="335" y="39"/>
                  </a:cubicBezTo>
                  <a:lnTo>
                    <a:pt x="335" y="39"/>
                  </a:lnTo>
                  <a:cubicBezTo>
                    <a:pt x="327" y="28"/>
                    <a:pt x="316" y="18"/>
                    <a:pt x="300" y="10"/>
                  </a:cubicBezTo>
                  <a:cubicBezTo>
                    <a:pt x="287" y="3"/>
                    <a:pt x="271" y="0"/>
                    <a:pt x="2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668625" y="2467850"/>
              <a:ext cx="16375" cy="10925"/>
            </a:xfrm>
            <a:custGeom>
              <a:avLst/>
              <a:gdLst/>
              <a:ahLst/>
              <a:cxnLst/>
              <a:rect l="l" t="t" r="r" b="b"/>
              <a:pathLst>
                <a:path w="655" h="437" extrusionOk="0">
                  <a:moveTo>
                    <a:pt x="355" y="0"/>
                  </a:moveTo>
                  <a:cubicBezTo>
                    <a:pt x="328" y="0"/>
                    <a:pt x="300" y="27"/>
                    <a:pt x="246" y="27"/>
                  </a:cubicBezTo>
                  <a:cubicBezTo>
                    <a:pt x="219" y="55"/>
                    <a:pt x="164" y="82"/>
                    <a:pt x="110" y="136"/>
                  </a:cubicBezTo>
                  <a:lnTo>
                    <a:pt x="55" y="191"/>
                  </a:lnTo>
                  <a:lnTo>
                    <a:pt x="55" y="218"/>
                  </a:lnTo>
                  <a:cubicBezTo>
                    <a:pt x="1" y="327"/>
                    <a:pt x="55" y="409"/>
                    <a:pt x="137" y="436"/>
                  </a:cubicBezTo>
                  <a:lnTo>
                    <a:pt x="246" y="436"/>
                  </a:lnTo>
                  <a:cubicBezTo>
                    <a:pt x="273" y="436"/>
                    <a:pt x="355" y="436"/>
                    <a:pt x="409" y="409"/>
                  </a:cubicBezTo>
                  <a:cubicBezTo>
                    <a:pt x="409" y="409"/>
                    <a:pt x="464" y="354"/>
                    <a:pt x="491" y="354"/>
                  </a:cubicBezTo>
                  <a:cubicBezTo>
                    <a:pt x="518" y="327"/>
                    <a:pt x="518" y="300"/>
                    <a:pt x="573" y="300"/>
                  </a:cubicBezTo>
                  <a:lnTo>
                    <a:pt x="627" y="218"/>
                  </a:lnTo>
                  <a:cubicBezTo>
                    <a:pt x="655" y="136"/>
                    <a:pt x="627" y="27"/>
                    <a:pt x="54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683425" y="2435150"/>
              <a:ext cx="13850" cy="12525"/>
            </a:xfrm>
            <a:custGeom>
              <a:avLst/>
              <a:gdLst/>
              <a:ahLst/>
              <a:cxnLst/>
              <a:rect l="l" t="t" r="r" b="b"/>
              <a:pathLst>
                <a:path w="554" h="501" extrusionOk="0">
                  <a:moveTo>
                    <a:pt x="90" y="0"/>
                  </a:moveTo>
                  <a:cubicBezTo>
                    <a:pt x="45" y="23"/>
                    <a:pt x="1" y="99"/>
                    <a:pt x="1" y="171"/>
                  </a:cubicBezTo>
                  <a:lnTo>
                    <a:pt x="1" y="171"/>
                  </a:lnTo>
                  <a:cubicBezTo>
                    <a:pt x="1" y="187"/>
                    <a:pt x="3" y="203"/>
                    <a:pt x="8" y="218"/>
                  </a:cubicBezTo>
                  <a:cubicBezTo>
                    <a:pt x="8" y="273"/>
                    <a:pt x="35" y="300"/>
                    <a:pt x="63" y="354"/>
                  </a:cubicBezTo>
                  <a:lnTo>
                    <a:pt x="172" y="436"/>
                  </a:lnTo>
                  <a:lnTo>
                    <a:pt x="199" y="436"/>
                  </a:lnTo>
                  <a:cubicBezTo>
                    <a:pt x="199" y="491"/>
                    <a:pt x="253" y="491"/>
                    <a:pt x="253" y="491"/>
                  </a:cubicBezTo>
                  <a:cubicBezTo>
                    <a:pt x="273" y="497"/>
                    <a:pt x="295" y="501"/>
                    <a:pt x="319" y="501"/>
                  </a:cubicBezTo>
                  <a:cubicBezTo>
                    <a:pt x="395" y="501"/>
                    <a:pt x="484" y="465"/>
                    <a:pt x="526" y="382"/>
                  </a:cubicBezTo>
                  <a:cubicBezTo>
                    <a:pt x="553" y="273"/>
                    <a:pt x="526" y="137"/>
                    <a:pt x="417" y="109"/>
                  </a:cubicBezTo>
                  <a:cubicBezTo>
                    <a:pt x="335" y="82"/>
                    <a:pt x="308" y="28"/>
                    <a:pt x="281" y="28"/>
                  </a:cubicBezTo>
                  <a:cubicBezTo>
                    <a:pt x="253" y="0"/>
                    <a:pt x="199" y="0"/>
                    <a:pt x="14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653650" y="2431750"/>
              <a:ext cx="15000" cy="16350"/>
            </a:xfrm>
            <a:custGeom>
              <a:avLst/>
              <a:gdLst/>
              <a:ahLst/>
              <a:cxnLst/>
              <a:rect l="l" t="t" r="r" b="b"/>
              <a:pathLst>
                <a:path w="600" h="654" extrusionOk="0">
                  <a:moveTo>
                    <a:pt x="137" y="0"/>
                  </a:moveTo>
                  <a:cubicBezTo>
                    <a:pt x="28" y="27"/>
                    <a:pt x="0" y="109"/>
                    <a:pt x="0" y="164"/>
                  </a:cubicBezTo>
                  <a:cubicBezTo>
                    <a:pt x="0" y="164"/>
                    <a:pt x="0" y="218"/>
                    <a:pt x="28" y="273"/>
                  </a:cubicBezTo>
                  <a:cubicBezTo>
                    <a:pt x="28" y="300"/>
                    <a:pt x="28" y="354"/>
                    <a:pt x="55" y="382"/>
                  </a:cubicBezTo>
                  <a:cubicBezTo>
                    <a:pt x="109" y="409"/>
                    <a:pt x="109" y="436"/>
                    <a:pt x="137" y="490"/>
                  </a:cubicBezTo>
                  <a:cubicBezTo>
                    <a:pt x="191" y="518"/>
                    <a:pt x="246" y="572"/>
                    <a:pt x="300" y="627"/>
                  </a:cubicBezTo>
                  <a:cubicBezTo>
                    <a:pt x="382" y="654"/>
                    <a:pt x="409" y="654"/>
                    <a:pt x="409" y="654"/>
                  </a:cubicBezTo>
                  <a:lnTo>
                    <a:pt x="464" y="654"/>
                  </a:lnTo>
                  <a:cubicBezTo>
                    <a:pt x="545" y="654"/>
                    <a:pt x="600" y="545"/>
                    <a:pt x="600" y="490"/>
                  </a:cubicBezTo>
                  <a:cubicBezTo>
                    <a:pt x="600" y="490"/>
                    <a:pt x="600" y="436"/>
                    <a:pt x="573" y="382"/>
                  </a:cubicBezTo>
                  <a:cubicBezTo>
                    <a:pt x="573" y="354"/>
                    <a:pt x="518" y="273"/>
                    <a:pt x="464" y="218"/>
                  </a:cubicBezTo>
                  <a:cubicBezTo>
                    <a:pt x="436" y="218"/>
                    <a:pt x="409" y="164"/>
                    <a:pt x="382" y="136"/>
                  </a:cubicBezTo>
                  <a:cubicBezTo>
                    <a:pt x="355" y="109"/>
                    <a:pt x="300" y="109"/>
                    <a:pt x="273" y="82"/>
                  </a:cubicBezTo>
                  <a:cubicBezTo>
                    <a:pt x="218" y="27"/>
                    <a:pt x="164" y="27"/>
                    <a:pt x="164" y="27"/>
                  </a:cubicBezTo>
                  <a:cubicBezTo>
                    <a:pt x="164" y="27"/>
                    <a:pt x="137" y="27"/>
                    <a:pt x="137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528300" y="2114975"/>
              <a:ext cx="12975" cy="10925"/>
            </a:xfrm>
            <a:custGeom>
              <a:avLst/>
              <a:gdLst/>
              <a:ahLst/>
              <a:cxnLst/>
              <a:rect l="l" t="t" r="r" b="b"/>
              <a:pathLst>
                <a:path w="519" h="437" extrusionOk="0">
                  <a:moveTo>
                    <a:pt x="191" y="1"/>
                  </a:moveTo>
                  <a:cubicBezTo>
                    <a:pt x="82" y="1"/>
                    <a:pt x="1" y="110"/>
                    <a:pt x="1" y="164"/>
                  </a:cubicBezTo>
                  <a:cubicBezTo>
                    <a:pt x="1" y="164"/>
                    <a:pt x="1" y="191"/>
                    <a:pt x="55" y="246"/>
                  </a:cubicBezTo>
                  <a:cubicBezTo>
                    <a:pt x="55" y="273"/>
                    <a:pt x="82" y="273"/>
                    <a:pt x="82" y="300"/>
                  </a:cubicBezTo>
                  <a:lnTo>
                    <a:pt x="137" y="382"/>
                  </a:lnTo>
                  <a:cubicBezTo>
                    <a:pt x="191" y="409"/>
                    <a:pt x="246" y="437"/>
                    <a:pt x="273" y="437"/>
                  </a:cubicBezTo>
                  <a:lnTo>
                    <a:pt x="355" y="437"/>
                  </a:lnTo>
                  <a:cubicBezTo>
                    <a:pt x="464" y="437"/>
                    <a:pt x="518" y="328"/>
                    <a:pt x="518" y="246"/>
                  </a:cubicBezTo>
                  <a:cubicBezTo>
                    <a:pt x="518" y="246"/>
                    <a:pt x="518" y="191"/>
                    <a:pt x="491" y="164"/>
                  </a:cubicBezTo>
                  <a:lnTo>
                    <a:pt x="382" y="55"/>
                  </a:lnTo>
                  <a:cubicBezTo>
                    <a:pt x="355" y="55"/>
                    <a:pt x="355" y="28"/>
                    <a:pt x="328" y="28"/>
                  </a:cubicBezTo>
                  <a:cubicBezTo>
                    <a:pt x="273" y="1"/>
                    <a:pt x="273" y="1"/>
                    <a:pt x="24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543300" y="2078200"/>
              <a:ext cx="15675" cy="14750"/>
            </a:xfrm>
            <a:custGeom>
              <a:avLst/>
              <a:gdLst/>
              <a:ahLst/>
              <a:cxnLst/>
              <a:rect l="l" t="t" r="r" b="b"/>
              <a:pathLst>
                <a:path w="627" h="590" extrusionOk="0">
                  <a:moveTo>
                    <a:pt x="436" y="0"/>
                  </a:moveTo>
                  <a:cubicBezTo>
                    <a:pt x="354" y="0"/>
                    <a:pt x="327" y="55"/>
                    <a:pt x="273" y="82"/>
                  </a:cubicBezTo>
                  <a:cubicBezTo>
                    <a:pt x="256" y="90"/>
                    <a:pt x="240" y="98"/>
                    <a:pt x="225" y="107"/>
                  </a:cubicBezTo>
                  <a:lnTo>
                    <a:pt x="225" y="107"/>
                  </a:lnTo>
                  <a:cubicBezTo>
                    <a:pt x="223" y="108"/>
                    <a:pt x="220" y="109"/>
                    <a:pt x="218" y="109"/>
                  </a:cubicBezTo>
                  <a:cubicBezTo>
                    <a:pt x="217" y="111"/>
                    <a:pt x="215" y="112"/>
                    <a:pt x="214" y="113"/>
                  </a:cubicBezTo>
                  <a:lnTo>
                    <a:pt x="214" y="113"/>
                  </a:lnTo>
                  <a:cubicBezTo>
                    <a:pt x="186" y="130"/>
                    <a:pt x="162" y="150"/>
                    <a:pt x="144" y="177"/>
                  </a:cubicBezTo>
                  <a:lnTo>
                    <a:pt x="144" y="177"/>
                  </a:lnTo>
                  <a:cubicBezTo>
                    <a:pt x="125" y="193"/>
                    <a:pt x="103" y="208"/>
                    <a:pt x="82" y="218"/>
                  </a:cubicBezTo>
                  <a:cubicBezTo>
                    <a:pt x="0" y="327"/>
                    <a:pt x="0" y="464"/>
                    <a:pt x="82" y="518"/>
                  </a:cubicBezTo>
                  <a:cubicBezTo>
                    <a:pt x="133" y="569"/>
                    <a:pt x="189" y="590"/>
                    <a:pt x="243" y="590"/>
                  </a:cubicBezTo>
                  <a:cubicBezTo>
                    <a:pt x="306" y="590"/>
                    <a:pt x="365" y="562"/>
                    <a:pt x="409" y="518"/>
                  </a:cubicBezTo>
                  <a:cubicBezTo>
                    <a:pt x="436" y="491"/>
                    <a:pt x="463" y="409"/>
                    <a:pt x="491" y="382"/>
                  </a:cubicBezTo>
                  <a:cubicBezTo>
                    <a:pt x="572" y="355"/>
                    <a:pt x="600" y="273"/>
                    <a:pt x="600" y="218"/>
                  </a:cubicBezTo>
                  <a:lnTo>
                    <a:pt x="600" y="218"/>
                  </a:lnTo>
                  <a:cubicBezTo>
                    <a:pt x="600" y="218"/>
                    <a:pt x="600" y="218"/>
                    <a:pt x="600" y="218"/>
                  </a:cubicBezTo>
                  <a:cubicBezTo>
                    <a:pt x="600" y="218"/>
                    <a:pt x="627" y="191"/>
                    <a:pt x="600" y="137"/>
                  </a:cubicBezTo>
                  <a:cubicBezTo>
                    <a:pt x="600" y="55"/>
                    <a:pt x="491" y="0"/>
                    <a:pt x="43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554200" y="2097275"/>
              <a:ext cx="23850" cy="12950"/>
            </a:xfrm>
            <a:custGeom>
              <a:avLst/>
              <a:gdLst/>
              <a:ahLst/>
              <a:cxnLst/>
              <a:rect l="l" t="t" r="r" b="b"/>
              <a:pathLst>
                <a:path w="954" h="518" extrusionOk="0">
                  <a:moveTo>
                    <a:pt x="818" y="0"/>
                  </a:moveTo>
                  <a:cubicBezTo>
                    <a:pt x="818" y="0"/>
                    <a:pt x="736" y="28"/>
                    <a:pt x="681" y="28"/>
                  </a:cubicBezTo>
                  <a:cubicBezTo>
                    <a:pt x="654" y="28"/>
                    <a:pt x="572" y="55"/>
                    <a:pt x="545" y="55"/>
                  </a:cubicBezTo>
                  <a:cubicBezTo>
                    <a:pt x="518" y="55"/>
                    <a:pt x="436" y="109"/>
                    <a:pt x="409" y="109"/>
                  </a:cubicBezTo>
                  <a:cubicBezTo>
                    <a:pt x="300" y="137"/>
                    <a:pt x="245" y="164"/>
                    <a:pt x="164" y="191"/>
                  </a:cubicBezTo>
                  <a:cubicBezTo>
                    <a:pt x="109" y="246"/>
                    <a:pt x="55" y="273"/>
                    <a:pt x="55" y="273"/>
                  </a:cubicBezTo>
                  <a:cubicBezTo>
                    <a:pt x="55" y="273"/>
                    <a:pt x="27" y="300"/>
                    <a:pt x="27" y="327"/>
                  </a:cubicBezTo>
                  <a:cubicBezTo>
                    <a:pt x="0" y="409"/>
                    <a:pt x="55" y="463"/>
                    <a:pt x="136" y="518"/>
                  </a:cubicBezTo>
                  <a:lnTo>
                    <a:pt x="273" y="518"/>
                  </a:lnTo>
                  <a:cubicBezTo>
                    <a:pt x="382" y="518"/>
                    <a:pt x="463" y="463"/>
                    <a:pt x="572" y="436"/>
                  </a:cubicBezTo>
                  <a:cubicBezTo>
                    <a:pt x="600" y="436"/>
                    <a:pt x="681" y="409"/>
                    <a:pt x="709" y="355"/>
                  </a:cubicBezTo>
                  <a:lnTo>
                    <a:pt x="818" y="273"/>
                  </a:lnTo>
                  <a:lnTo>
                    <a:pt x="899" y="164"/>
                  </a:lnTo>
                  <a:cubicBezTo>
                    <a:pt x="954" y="137"/>
                    <a:pt x="954" y="109"/>
                    <a:pt x="954" y="109"/>
                  </a:cubicBezTo>
                  <a:cubicBezTo>
                    <a:pt x="954" y="28"/>
                    <a:pt x="872" y="0"/>
                    <a:pt x="81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6" name="Google Shape;2116;p25"/>
          <p:cNvGrpSpPr/>
          <p:nvPr/>
        </p:nvGrpSpPr>
        <p:grpSpPr>
          <a:xfrm>
            <a:off x="1058414" y="5427985"/>
            <a:ext cx="1037417" cy="1066032"/>
            <a:chOff x="6650460" y="1214814"/>
            <a:chExt cx="778063" cy="799524"/>
          </a:xfrm>
        </p:grpSpPr>
        <p:sp>
          <p:nvSpPr>
            <p:cNvPr id="2117" name="Google Shape;2117;p25"/>
            <p:cNvSpPr/>
            <p:nvPr/>
          </p:nvSpPr>
          <p:spPr>
            <a:xfrm rot="-9941983">
              <a:off x="6911111" y="19443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5"/>
            <p:cNvSpPr/>
            <p:nvPr/>
          </p:nvSpPr>
          <p:spPr>
            <a:xfrm rot="-9941983">
              <a:off x="6968906" y="14789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5"/>
            <p:cNvSpPr/>
            <p:nvPr/>
          </p:nvSpPr>
          <p:spPr>
            <a:xfrm rot="-9941983">
              <a:off x="7358544" y="1221635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20" name="Google Shape;2120;p25"/>
            <p:cNvCxnSpPr>
              <a:stCxn id="2118" idx="3"/>
              <a:endCxn id="2119" idx="7"/>
            </p:cNvCxnSpPr>
            <p:nvPr/>
          </p:nvCxnSpPr>
          <p:spPr>
            <a:xfrm rot="10800000" flipH="1">
              <a:off x="7027638" y="1269455"/>
              <a:ext cx="335400" cy="22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1" name="Google Shape;2121;p25"/>
            <p:cNvCxnSpPr>
              <a:stCxn id="2118" idx="0"/>
              <a:endCxn id="2117" idx="4"/>
            </p:cNvCxnSpPr>
            <p:nvPr/>
          </p:nvCxnSpPr>
          <p:spPr>
            <a:xfrm flipH="1">
              <a:off x="6950385" y="1541177"/>
              <a:ext cx="42300" cy="40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122" name="Google Shape;2122;p25"/>
            <p:cNvSpPr/>
            <p:nvPr/>
          </p:nvSpPr>
          <p:spPr>
            <a:xfrm rot="-9941983">
              <a:off x="6657281" y="1555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23" name="Google Shape;2123;p25"/>
            <p:cNvCxnSpPr>
              <a:stCxn id="2118" idx="7"/>
              <a:endCxn id="2122" idx="3"/>
            </p:cNvCxnSpPr>
            <p:nvPr/>
          </p:nvCxnSpPr>
          <p:spPr>
            <a:xfrm flipH="1">
              <a:off x="6715932" y="1526699"/>
              <a:ext cx="2574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24" name="Google Shape;2124;p25"/>
          <p:cNvGrpSpPr/>
          <p:nvPr/>
        </p:nvGrpSpPr>
        <p:grpSpPr>
          <a:xfrm>
            <a:off x="10815020" y="4233803"/>
            <a:ext cx="563293" cy="990847"/>
            <a:chOff x="3784690" y="164977"/>
            <a:chExt cx="422470" cy="743135"/>
          </a:xfrm>
        </p:grpSpPr>
        <p:sp>
          <p:nvSpPr>
            <p:cNvPr id="2125" name="Google Shape;2125;p25"/>
            <p:cNvSpPr/>
            <p:nvPr/>
          </p:nvSpPr>
          <p:spPr>
            <a:xfrm rot="-9941983">
              <a:off x="3868311" y="83813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5"/>
            <p:cNvSpPr/>
            <p:nvPr/>
          </p:nvSpPr>
          <p:spPr>
            <a:xfrm rot="-9941983">
              <a:off x="3968431" y="3660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5"/>
            <p:cNvSpPr/>
            <p:nvPr/>
          </p:nvSpPr>
          <p:spPr>
            <a:xfrm rot="-9941983">
              <a:off x="3890481" y="171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28" name="Google Shape;2128;p25"/>
            <p:cNvCxnSpPr>
              <a:stCxn id="2126" idx="5"/>
              <a:endCxn id="2127" idx="1"/>
            </p:cNvCxnSpPr>
            <p:nvPr/>
          </p:nvCxnSpPr>
          <p:spPr>
            <a:xfrm rot="10800000">
              <a:off x="3938288" y="230649"/>
              <a:ext cx="456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129" name="Google Shape;2129;p25"/>
            <p:cNvSpPr/>
            <p:nvPr/>
          </p:nvSpPr>
          <p:spPr>
            <a:xfrm rot="-9941983">
              <a:off x="4137181" y="4791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30" name="Google Shape;2130;p25"/>
            <p:cNvCxnSpPr>
              <a:stCxn id="2126" idx="1"/>
              <a:endCxn id="2129" idx="6"/>
            </p:cNvCxnSpPr>
            <p:nvPr/>
          </p:nvCxnSpPr>
          <p:spPr>
            <a:xfrm>
              <a:off x="4016132" y="424755"/>
              <a:ext cx="1221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131" name="Google Shape;2131;p25"/>
            <p:cNvSpPr/>
            <p:nvPr/>
          </p:nvSpPr>
          <p:spPr>
            <a:xfrm rot="-9941983">
              <a:off x="3791511" y="6604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32" name="Google Shape;2132;p25"/>
            <p:cNvCxnSpPr>
              <a:stCxn id="2129" idx="0"/>
              <a:endCxn id="2125" idx="3"/>
            </p:cNvCxnSpPr>
            <p:nvPr/>
          </p:nvCxnSpPr>
          <p:spPr>
            <a:xfrm flipH="1">
              <a:off x="3926960" y="541377"/>
              <a:ext cx="234000" cy="312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33" name="Google Shape;2133;p25"/>
            <p:cNvCxnSpPr>
              <a:stCxn id="2125" idx="5"/>
              <a:endCxn id="2131" idx="1"/>
            </p:cNvCxnSpPr>
            <p:nvPr/>
          </p:nvCxnSpPr>
          <p:spPr>
            <a:xfrm rot="10800000">
              <a:off x="3839068" y="719260"/>
              <a:ext cx="44700" cy="12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34" name="Google Shape;2134;p25"/>
            <p:cNvCxnSpPr>
              <a:stCxn id="2131" idx="3"/>
              <a:endCxn id="2126" idx="0"/>
            </p:cNvCxnSpPr>
            <p:nvPr/>
          </p:nvCxnSpPr>
          <p:spPr>
            <a:xfrm rot="10800000" flipH="1">
              <a:off x="3850243" y="428140"/>
              <a:ext cx="141900" cy="24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35" name="Google Shape;2135;p25"/>
          <p:cNvGrpSpPr/>
          <p:nvPr/>
        </p:nvGrpSpPr>
        <p:grpSpPr>
          <a:xfrm>
            <a:off x="6808487" y="292836"/>
            <a:ext cx="867367" cy="1028480"/>
            <a:chOff x="4043515" y="164077"/>
            <a:chExt cx="650525" cy="771360"/>
          </a:xfrm>
        </p:grpSpPr>
        <p:sp>
          <p:nvSpPr>
            <p:cNvPr id="2136" name="Google Shape;2136;p25"/>
            <p:cNvSpPr/>
            <p:nvPr/>
          </p:nvSpPr>
          <p:spPr>
            <a:xfrm rot="-9941983">
              <a:off x="4624061" y="7529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5"/>
            <p:cNvSpPr/>
            <p:nvPr/>
          </p:nvSpPr>
          <p:spPr>
            <a:xfrm rot="-9941983">
              <a:off x="4438456" y="3651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5"/>
            <p:cNvSpPr/>
            <p:nvPr/>
          </p:nvSpPr>
          <p:spPr>
            <a:xfrm rot="-9941983">
              <a:off x="4346781" y="1708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39" name="Google Shape;2139;p25"/>
            <p:cNvCxnSpPr>
              <a:stCxn id="2137" idx="5"/>
              <a:endCxn id="2138" idx="1"/>
            </p:cNvCxnSpPr>
            <p:nvPr/>
          </p:nvCxnSpPr>
          <p:spPr>
            <a:xfrm rot="10800000">
              <a:off x="4394513" y="229749"/>
              <a:ext cx="594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140" name="Google Shape;2140;p25"/>
            <p:cNvSpPr/>
            <p:nvPr/>
          </p:nvSpPr>
          <p:spPr>
            <a:xfrm rot="-9941983">
              <a:off x="4593481" y="4782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41" name="Google Shape;2141;p25"/>
            <p:cNvCxnSpPr>
              <a:stCxn id="2137" idx="1"/>
              <a:endCxn id="2140" idx="6"/>
            </p:cNvCxnSpPr>
            <p:nvPr/>
          </p:nvCxnSpPr>
          <p:spPr>
            <a:xfrm>
              <a:off x="4486157" y="423855"/>
              <a:ext cx="1083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142" name="Google Shape;2142;p25"/>
            <p:cNvSpPr/>
            <p:nvPr/>
          </p:nvSpPr>
          <p:spPr>
            <a:xfrm rot="-9941983">
              <a:off x="4324611" y="5992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43" name="Google Shape;2143;p25"/>
            <p:cNvCxnSpPr>
              <a:stCxn id="2140" idx="1"/>
              <a:endCxn id="2136" idx="4"/>
            </p:cNvCxnSpPr>
            <p:nvPr/>
          </p:nvCxnSpPr>
          <p:spPr>
            <a:xfrm>
              <a:off x="4641182" y="537030"/>
              <a:ext cx="22200" cy="21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144" name="Google Shape;2144;p25"/>
            <p:cNvSpPr/>
            <p:nvPr/>
          </p:nvSpPr>
          <p:spPr>
            <a:xfrm rot="-9941983">
              <a:off x="4455261" y="8654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45" name="Google Shape;2145;p25"/>
            <p:cNvCxnSpPr>
              <a:stCxn id="2136" idx="7"/>
              <a:endCxn id="2144" idx="3"/>
            </p:cNvCxnSpPr>
            <p:nvPr/>
          </p:nvCxnSpPr>
          <p:spPr>
            <a:xfrm flipH="1">
              <a:off x="4513887" y="800660"/>
              <a:ext cx="114600" cy="8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46" name="Google Shape;2146;p25"/>
            <p:cNvCxnSpPr>
              <a:stCxn id="2140" idx="7"/>
              <a:endCxn id="2142" idx="2"/>
            </p:cNvCxnSpPr>
            <p:nvPr/>
          </p:nvCxnSpPr>
          <p:spPr>
            <a:xfrm flipH="1">
              <a:off x="4386707" y="525999"/>
              <a:ext cx="211200" cy="11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147" name="Google Shape;2147;p25"/>
            <p:cNvSpPr/>
            <p:nvPr/>
          </p:nvSpPr>
          <p:spPr>
            <a:xfrm rot="-9941983">
              <a:off x="4247811" y="43140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5"/>
            <p:cNvSpPr/>
            <p:nvPr/>
          </p:nvSpPr>
          <p:spPr>
            <a:xfrm rot="-9941983">
              <a:off x="4050336" y="4782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49" name="Google Shape;2149;p25"/>
            <p:cNvCxnSpPr>
              <a:stCxn id="2137" idx="7"/>
              <a:endCxn id="2147" idx="3"/>
            </p:cNvCxnSpPr>
            <p:nvPr/>
          </p:nvCxnSpPr>
          <p:spPr>
            <a:xfrm flipH="1">
              <a:off x="4306682" y="412824"/>
              <a:ext cx="136200" cy="3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50" name="Google Shape;2150;p25"/>
            <p:cNvCxnSpPr>
              <a:stCxn id="2142" idx="5"/>
              <a:endCxn id="2147" idx="1"/>
            </p:cNvCxnSpPr>
            <p:nvPr/>
          </p:nvCxnSpPr>
          <p:spPr>
            <a:xfrm rot="10800000">
              <a:off x="4295368" y="490285"/>
              <a:ext cx="447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51" name="Google Shape;2151;p25"/>
            <p:cNvCxnSpPr>
              <a:stCxn id="2147" idx="7"/>
              <a:endCxn id="2148" idx="2"/>
            </p:cNvCxnSpPr>
            <p:nvPr/>
          </p:nvCxnSpPr>
          <p:spPr>
            <a:xfrm flipH="1">
              <a:off x="4112437" y="479110"/>
              <a:ext cx="139800" cy="3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52" name="Google Shape;2152;p25"/>
          <p:cNvGrpSpPr/>
          <p:nvPr/>
        </p:nvGrpSpPr>
        <p:grpSpPr>
          <a:xfrm rot="-5400000" flipH="1">
            <a:off x="413862" y="316606"/>
            <a:ext cx="1531751" cy="1298500"/>
            <a:chOff x="6733575" y="656700"/>
            <a:chExt cx="1148813" cy="973875"/>
          </a:xfrm>
        </p:grpSpPr>
        <p:sp>
          <p:nvSpPr>
            <p:cNvPr id="2153" name="Google Shape;2153;p25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25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25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6" name="Google Shape;2166;p25"/>
          <p:cNvGrpSpPr/>
          <p:nvPr/>
        </p:nvGrpSpPr>
        <p:grpSpPr>
          <a:xfrm>
            <a:off x="11132300" y="4480284"/>
            <a:ext cx="560333" cy="1150000"/>
            <a:chOff x="714175" y="1874013"/>
            <a:chExt cx="420250" cy="862500"/>
          </a:xfrm>
        </p:grpSpPr>
        <p:sp>
          <p:nvSpPr>
            <p:cNvPr id="2167" name="Google Shape;2167;p25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5" name="Google Shape;2185;p25"/>
          <p:cNvGrpSpPr/>
          <p:nvPr/>
        </p:nvGrpSpPr>
        <p:grpSpPr>
          <a:xfrm>
            <a:off x="2897617" y="5176439"/>
            <a:ext cx="3518800" cy="2975200"/>
            <a:chOff x="3431338" y="3882329"/>
            <a:chExt cx="2639100" cy="2231400"/>
          </a:xfrm>
        </p:grpSpPr>
        <p:sp>
          <p:nvSpPr>
            <p:cNvPr id="2186" name="Google Shape;2186;p25"/>
            <p:cNvSpPr/>
            <p:nvPr/>
          </p:nvSpPr>
          <p:spPr>
            <a:xfrm rot="-3600485" flipH="1">
              <a:off x="4138138" y="3828029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25"/>
            <p:cNvSpPr/>
            <p:nvPr/>
          </p:nvSpPr>
          <p:spPr>
            <a:xfrm rot="-5400000" flipH="1">
              <a:off x="4604375" y="4235346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8" name="Google Shape;2188;p25"/>
          <p:cNvGrpSpPr/>
          <p:nvPr/>
        </p:nvGrpSpPr>
        <p:grpSpPr>
          <a:xfrm rot="-4500040">
            <a:off x="8690765" y="-2035530"/>
            <a:ext cx="2975111" cy="3518695"/>
            <a:chOff x="7923400" y="2500218"/>
            <a:chExt cx="2231400" cy="2639100"/>
          </a:xfrm>
        </p:grpSpPr>
        <p:sp>
          <p:nvSpPr>
            <p:cNvPr id="2189" name="Google Shape;2189;p25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1" name="Google Shape;2191;p25"/>
          <p:cNvGrpSpPr/>
          <p:nvPr/>
        </p:nvGrpSpPr>
        <p:grpSpPr>
          <a:xfrm>
            <a:off x="8390034" y="157818"/>
            <a:ext cx="1531751" cy="1298500"/>
            <a:chOff x="6733575" y="656700"/>
            <a:chExt cx="1148813" cy="973875"/>
          </a:xfrm>
        </p:grpSpPr>
        <p:sp>
          <p:nvSpPr>
            <p:cNvPr id="2192" name="Google Shape;2192;p25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5" name="Google Shape;2205;p25"/>
          <p:cNvGrpSpPr/>
          <p:nvPr/>
        </p:nvGrpSpPr>
        <p:grpSpPr>
          <a:xfrm>
            <a:off x="2468185" y="5820734"/>
            <a:ext cx="1283767" cy="646100"/>
            <a:chOff x="5025163" y="4343000"/>
            <a:chExt cx="962825" cy="484575"/>
          </a:xfrm>
        </p:grpSpPr>
        <p:sp>
          <p:nvSpPr>
            <p:cNvPr id="2206" name="Google Shape;2206;p25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25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25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25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25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25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25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25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25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25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25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25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25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25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25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25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5719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26"/>
          <p:cNvSpPr txBox="1">
            <a:spLocks noGrp="1"/>
          </p:cNvSpPr>
          <p:nvPr>
            <p:ph type="title"/>
          </p:nvPr>
        </p:nvSpPr>
        <p:spPr>
          <a:xfrm>
            <a:off x="2672200" y="539433"/>
            <a:ext cx="6847600" cy="124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24" name="Google Shape;2224;p26"/>
          <p:cNvSpPr txBox="1">
            <a:spLocks noGrp="1"/>
          </p:cNvSpPr>
          <p:nvPr>
            <p:ph type="subTitle" idx="1"/>
          </p:nvPr>
        </p:nvSpPr>
        <p:spPr>
          <a:xfrm>
            <a:off x="2324000" y="1841151"/>
            <a:ext cx="7544000" cy="148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25" name="Google Shape;2225;p26"/>
          <p:cNvSpPr txBox="1"/>
          <p:nvPr/>
        </p:nvSpPr>
        <p:spPr>
          <a:xfrm>
            <a:off x="3396400" y="5546767"/>
            <a:ext cx="53992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Flamenco"/>
                <a:ea typeface="Flamenco"/>
                <a:cs typeface="Flamenco"/>
                <a:sym typeface="Flamenc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Flamenco"/>
                <a:ea typeface="Flamenco"/>
                <a:cs typeface="Flamenco"/>
                <a:sym typeface="Flamenc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Flamenco"/>
                <a:ea typeface="Flamenco"/>
                <a:cs typeface="Flamenco"/>
                <a:sym typeface="Flamenc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rPr>
              <a:t>.</a:t>
            </a:r>
            <a:endParaRPr sz="1600">
              <a:solidFill>
                <a:schemeClr val="lt1"/>
              </a:solidFill>
              <a:latin typeface="Flamenco"/>
              <a:ea typeface="Flamenco"/>
              <a:cs typeface="Flamenco"/>
              <a:sym typeface="Flamenco"/>
            </a:endParaRPr>
          </a:p>
        </p:txBody>
      </p:sp>
      <p:grpSp>
        <p:nvGrpSpPr>
          <p:cNvPr id="2226" name="Google Shape;2226;p26"/>
          <p:cNvGrpSpPr/>
          <p:nvPr/>
        </p:nvGrpSpPr>
        <p:grpSpPr>
          <a:xfrm>
            <a:off x="10243718" y="6098685"/>
            <a:ext cx="1283767" cy="646100"/>
            <a:chOff x="5025163" y="4343000"/>
            <a:chExt cx="962825" cy="484575"/>
          </a:xfrm>
        </p:grpSpPr>
        <p:sp>
          <p:nvSpPr>
            <p:cNvPr id="2227" name="Google Shape;2227;p26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26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26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26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26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26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26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26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26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26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26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26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26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26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26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26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3" name="Google Shape;2243;p26"/>
          <p:cNvGrpSpPr/>
          <p:nvPr/>
        </p:nvGrpSpPr>
        <p:grpSpPr>
          <a:xfrm flipH="1">
            <a:off x="-1682656" y="3639855"/>
            <a:ext cx="3518800" cy="2975200"/>
            <a:chOff x="3431338" y="3882329"/>
            <a:chExt cx="2639100" cy="2231400"/>
          </a:xfrm>
        </p:grpSpPr>
        <p:sp>
          <p:nvSpPr>
            <p:cNvPr id="2244" name="Google Shape;2244;p26"/>
            <p:cNvSpPr/>
            <p:nvPr/>
          </p:nvSpPr>
          <p:spPr>
            <a:xfrm rot="-3600485" flipH="1">
              <a:off x="4138138" y="3828029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26"/>
            <p:cNvSpPr/>
            <p:nvPr/>
          </p:nvSpPr>
          <p:spPr>
            <a:xfrm rot="-5400000" flipH="1">
              <a:off x="4604375" y="4235346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6" name="Google Shape;2246;p26"/>
          <p:cNvGrpSpPr/>
          <p:nvPr/>
        </p:nvGrpSpPr>
        <p:grpSpPr>
          <a:xfrm rot="4500040" flipH="1">
            <a:off x="8669019" y="-1876897"/>
            <a:ext cx="2975111" cy="3518695"/>
            <a:chOff x="7923400" y="2500218"/>
            <a:chExt cx="2231400" cy="2639100"/>
          </a:xfrm>
        </p:grpSpPr>
        <p:sp>
          <p:nvSpPr>
            <p:cNvPr id="2247" name="Google Shape;2247;p26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9" name="Google Shape;2249;p26"/>
          <p:cNvGrpSpPr/>
          <p:nvPr/>
        </p:nvGrpSpPr>
        <p:grpSpPr>
          <a:xfrm flipH="1">
            <a:off x="10413111" y="316451"/>
            <a:ext cx="1531751" cy="1298500"/>
            <a:chOff x="6733575" y="656700"/>
            <a:chExt cx="1148813" cy="973875"/>
          </a:xfrm>
        </p:grpSpPr>
        <p:sp>
          <p:nvSpPr>
            <p:cNvPr id="2250" name="Google Shape;2250;p26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3" name="Google Shape;2263;p26"/>
          <p:cNvGrpSpPr/>
          <p:nvPr/>
        </p:nvGrpSpPr>
        <p:grpSpPr>
          <a:xfrm flipH="1">
            <a:off x="981811" y="4284151"/>
            <a:ext cx="1283767" cy="646100"/>
            <a:chOff x="5025163" y="4343000"/>
            <a:chExt cx="962825" cy="484575"/>
          </a:xfrm>
        </p:grpSpPr>
        <p:sp>
          <p:nvSpPr>
            <p:cNvPr id="2264" name="Google Shape;2264;p26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26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26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26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26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26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26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26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26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26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26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26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26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26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26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26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0" name="Google Shape;2280;p26"/>
          <p:cNvGrpSpPr/>
          <p:nvPr/>
        </p:nvGrpSpPr>
        <p:grpSpPr>
          <a:xfrm>
            <a:off x="212654" y="517633"/>
            <a:ext cx="1812367" cy="1857304"/>
            <a:chOff x="7510365" y="1605100"/>
            <a:chExt cx="1359275" cy="1392978"/>
          </a:xfrm>
        </p:grpSpPr>
        <p:grpSp>
          <p:nvGrpSpPr>
            <p:cNvPr id="2281" name="Google Shape;2281;p26"/>
            <p:cNvGrpSpPr/>
            <p:nvPr/>
          </p:nvGrpSpPr>
          <p:grpSpPr>
            <a:xfrm rot="-311915">
              <a:off x="7543970" y="2198903"/>
              <a:ext cx="650468" cy="771293"/>
              <a:chOff x="4043515" y="164077"/>
              <a:chExt cx="650525" cy="771360"/>
            </a:xfrm>
          </p:grpSpPr>
          <p:sp>
            <p:nvSpPr>
              <p:cNvPr id="2282" name="Google Shape;2282;p26"/>
              <p:cNvSpPr/>
              <p:nvPr/>
            </p:nvSpPr>
            <p:spPr>
              <a:xfrm rot="-9941983">
                <a:off x="4624061" y="75295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26"/>
              <p:cNvSpPr/>
              <p:nvPr/>
            </p:nvSpPr>
            <p:spPr>
              <a:xfrm rot="-9941983">
                <a:off x="4438456" y="365124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26"/>
              <p:cNvSpPr/>
              <p:nvPr/>
            </p:nvSpPr>
            <p:spPr>
              <a:xfrm rot="-9941983">
                <a:off x="4346781" y="17089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285" name="Google Shape;2285;p26"/>
              <p:cNvCxnSpPr>
                <a:stCxn id="2283" idx="5"/>
                <a:endCxn id="2284" idx="1"/>
              </p:cNvCxnSpPr>
              <p:nvPr/>
            </p:nvCxnSpPr>
            <p:spPr>
              <a:xfrm rot="-10484444">
                <a:off x="4388061" y="232480"/>
                <a:ext cx="72003" cy="13403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86" name="Google Shape;2286;p26"/>
              <p:cNvSpPr/>
              <p:nvPr/>
            </p:nvSpPr>
            <p:spPr>
              <a:xfrm rot="-9941983">
                <a:off x="4593481" y="47829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287" name="Google Shape;2287;p26"/>
              <p:cNvCxnSpPr>
                <a:stCxn id="2283" idx="1"/>
                <a:endCxn id="2286" idx="6"/>
              </p:cNvCxnSpPr>
              <p:nvPr/>
            </p:nvCxnSpPr>
            <p:spPr>
              <a:xfrm rot="314100">
                <a:off x="4482767" y="428959"/>
                <a:ext cx="115080" cy="6809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88" name="Google Shape;2288;p26"/>
              <p:cNvSpPr/>
              <p:nvPr/>
            </p:nvSpPr>
            <p:spPr>
              <a:xfrm rot="-9941983">
                <a:off x="4324611" y="59925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289" name="Google Shape;2289;p26"/>
              <p:cNvCxnSpPr>
                <a:stCxn id="2286" idx="1"/>
                <a:endCxn id="2282" idx="4"/>
              </p:cNvCxnSpPr>
              <p:nvPr/>
            </p:nvCxnSpPr>
            <p:spPr>
              <a:xfrm rot="320583">
                <a:off x="4631341" y="538535"/>
                <a:ext cx="41882" cy="21389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90" name="Google Shape;2290;p26"/>
              <p:cNvSpPr/>
              <p:nvPr/>
            </p:nvSpPr>
            <p:spPr>
              <a:xfrm rot="-9941983">
                <a:off x="4455261" y="86545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291" name="Google Shape;2291;p26"/>
              <p:cNvCxnSpPr>
                <a:stCxn id="2282" idx="7"/>
                <a:endCxn id="2290" idx="3"/>
              </p:cNvCxnSpPr>
              <p:nvPr/>
            </p:nvCxnSpPr>
            <p:spPr>
              <a:xfrm rot="309914" flipH="1">
                <a:off x="4518020" y="795678"/>
                <a:ext cx="106633" cy="9036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26"/>
              <p:cNvCxnSpPr>
                <a:stCxn id="2286" idx="7"/>
                <a:endCxn id="2288" idx="2"/>
              </p:cNvCxnSpPr>
              <p:nvPr/>
            </p:nvCxnSpPr>
            <p:spPr>
              <a:xfrm rot="309798" flipH="1">
                <a:off x="4392301" y="516725"/>
                <a:ext cx="200012" cy="13134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93" name="Google Shape;2293;p26"/>
              <p:cNvSpPr/>
              <p:nvPr/>
            </p:nvSpPr>
            <p:spPr>
              <a:xfrm rot="-9941983">
                <a:off x="4247811" y="431409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26"/>
              <p:cNvSpPr/>
              <p:nvPr/>
            </p:nvSpPr>
            <p:spPr>
              <a:xfrm rot="-9941983">
                <a:off x="4050336" y="478284"/>
                <a:ext cx="63157" cy="63157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295" name="Google Shape;2295;p26"/>
              <p:cNvCxnSpPr>
                <a:stCxn id="2283" idx="7"/>
                <a:endCxn id="2293" idx="3"/>
              </p:cNvCxnSpPr>
              <p:nvPr/>
            </p:nvCxnSpPr>
            <p:spPr>
              <a:xfrm rot="311666" flipH="1">
                <a:off x="4308510" y="406729"/>
                <a:ext cx="132544" cy="4639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26"/>
              <p:cNvCxnSpPr>
                <a:stCxn id="2288" idx="5"/>
                <a:endCxn id="2293" idx="1"/>
              </p:cNvCxnSpPr>
              <p:nvPr/>
            </p:nvCxnSpPr>
            <p:spPr>
              <a:xfrm rot="-10478062">
                <a:off x="4290598" y="492309"/>
                <a:ext cx="54539" cy="1090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26"/>
              <p:cNvCxnSpPr>
                <a:stCxn id="2293" idx="7"/>
                <a:endCxn id="2294" idx="2"/>
              </p:cNvCxnSpPr>
              <p:nvPr/>
            </p:nvCxnSpPr>
            <p:spPr>
              <a:xfrm rot="312355" flipH="1">
                <a:off x="4114707" y="472860"/>
                <a:ext cx="135559" cy="508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98" name="Google Shape;2298;p26"/>
            <p:cNvGrpSpPr/>
            <p:nvPr/>
          </p:nvGrpSpPr>
          <p:grpSpPr>
            <a:xfrm rot="-1799866">
              <a:off x="8049902" y="1668886"/>
              <a:ext cx="566871" cy="1163418"/>
              <a:chOff x="714175" y="1874013"/>
              <a:chExt cx="420250" cy="862500"/>
            </a:xfrm>
          </p:grpSpPr>
          <p:sp>
            <p:nvSpPr>
              <p:cNvPr id="2299" name="Google Shape;2299;p26"/>
              <p:cNvSpPr/>
              <p:nvPr/>
            </p:nvSpPr>
            <p:spPr>
              <a:xfrm>
                <a:off x="1100200" y="1874013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0" name="Google Shape;2300;p26"/>
              <p:cNvSpPr/>
              <p:nvPr/>
            </p:nvSpPr>
            <p:spPr>
              <a:xfrm>
                <a:off x="1010525" y="19348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2" y="0"/>
                      <a:pt x="1" y="91"/>
                      <a:pt x="1" y="213"/>
                    </a:cubicBezTo>
                    <a:cubicBezTo>
                      <a:pt x="1" y="274"/>
                      <a:pt x="62" y="395"/>
                      <a:pt x="183" y="395"/>
                    </a:cubicBezTo>
                    <a:cubicBezTo>
                      <a:pt x="305" y="395"/>
                      <a:pt x="366" y="304"/>
                      <a:pt x="366" y="213"/>
                    </a:cubicBezTo>
                    <a:cubicBezTo>
                      <a:pt x="366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1" name="Google Shape;2301;p26"/>
              <p:cNvSpPr/>
              <p:nvPr/>
            </p:nvSpPr>
            <p:spPr>
              <a:xfrm>
                <a:off x="958100" y="2244088"/>
                <a:ext cx="167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4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69" y="517"/>
                      <a:pt x="669" y="334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2" name="Google Shape;2302;p26"/>
              <p:cNvSpPr/>
              <p:nvPr/>
            </p:nvSpPr>
            <p:spPr>
              <a:xfrm>
                <a:off x="1119200" y="2283588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5"/>
                    </a:cubicBezTo>
                    <a:cubicBezTo>
                      <a:pt x="0" y="487"/>
                      <a:pt x="152" y="609"/>
                      <a:pt x="304" y="609"/>
                    </a:cubicBezTo>
                    <a:cubicBezTo>
                      <a:pt x="487" y="609"/>
                      <a:pt x="608" y="487"/>
                      <a:pt x="608" y="305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26"/>
              <p:cNvSpPr/>
              <p:nvPr/>
            </p:nvSpPr>
            <p:spPr>
              <a:xfrm>
                <a:off x="1014325" y="2359588"/>
                <a:ext cx="12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8" extrusionOk="0">
                    <a:moveTo>
                      <a:pt x="244" y="0"/>
                    </a:moveTo>
                    <a:cubicBezTo>
                      <a:pt x="92" y="0"/>
                      <a:pt x="1" y="122"/>
                      <a:pt x="1" y="274"/>
                    </a:cubicBezTo>
                    <a:cubicBezTo>
                      <a:pt x="1" y="426"/>
                      <a:pt x="92" y="547"/>
                      <a:pt x="244" y="547"/>
                    </a:cubicBezTo>
                    <a:cubicBezTo>
                      <a:pt x="396" y="547"/>
                      <a:pt x="517" y="426"/>
                      <a:pt x="517" y="274"/>
                    </a:cubicBezTo>
                    <a:cubicBezTo>
                      <a:pt x="517" y="122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4" name="Google Shape;2304;p26"/>
              <p:cNvSpPr/>
              <p:nvPr/>
            </p:nvSpPr>
            <p:spPr>
              <a:xfrm>
                <a:off x="1082725" y="2176438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274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5" name="Google Shape;2305;p26"/>
              <p:cNvSpPr/>
              <p:nvPr/>
            </p:nvSpPr>
            <p:spPr>
              <a:xfrm>
                <a:off x="1098675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95"/>
                      <a:pt x="183" y="395"/>
                    </a:cubicBezTo>
                    <a:cubicBezTo>
                      <a:pt x="305" y="395"/>
                      <a:pt x="365" y="304"/>
                      <a:pt x="365" y="213"/>
                    </a:cubicBezTo>
                    <a:cubicBezTo>
                      <a:pt x="365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26"/>
              <p:cNvSpPr/>
              <p:nvPr/>
            </p:nvSpPr>
            <p:spPr>
              <a:xfrm>
                <a:off x="869950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65"/>
                      <a:pt x="183" y="395"/>
                    </a:cubicBezTo>
                    <a:cubicBezTo>
                      <a:pt x="274" y="395"/>
                      <a:pt x="365" y="304"/>
                      <a:pt x="365" y="213"/>
                    </a:cubicBezTo>
                    <a:cubicBezTo>
                      <a:pt x="365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26"/>
              <p:cNvSpPr/>
              <p:nvPr/>
            </p:nvSpPr>
            <p:spPr>
              <a:xfrm>
                <a:off x="944425" y="1959888"/>
                <a:ext cx="137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31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02"/>
                      <a:pt x="87" y="531"/>
                      <a:pt x="206" y="531"/>
                    </a:cubicBezTo>
                    <a:cubicBezTo>
                      <a:pt x="228" y="531"/>
                      <a:pt x="250" y="526"/>
                      <a:pt x="274" y="517"/>
                    </a:cubicBezTo>
                    <a:cubicBezTo>
                      <a:pt x="426" y="517"/>
                      <a:pt x="547" y="426"/>
                      <a:pt x="547" y="274"/>
                    </a:cubicBezTo>
                    <a:cubicBezTo>
                      <a:pt x="547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8" name="Google Shape;2308;p26"/>
              <p:cNvSpPr/>
              <p:nvPr/>
            </p:nvSpPr>
            <p:spPr>
              <a:xfrm>
                <a:off x="854750" y="2020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92"/>
                      <a:pt x="1" y="183"/>
                    </a:cubicBezTo>
                    <a:cubicBezTo>
                      <a:pt x="1" y="274"/>
                      <a:pt x="61" y="366"/>
                      <a:pt x="183" y="366"/>
                    </a:cubicBezTo>
                    <a:cubicBezTo>
                      <a:pt x="274" y="366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9" name="Google Shape;2309;p26"/>
              <p:cNvSpPr/>
              <p:nvPr/>
            </p:nvSpPr>
            <p:spPr>
              <a:xfrm>
                <a:off x="1028000" y="2055638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26"/>
              <p:cNvSpPr/>
              <p:nvPr/>
            </p:nvSpPr>
            <p:spPr>
              <a:xfrm>
                <a:off x="802325" y="2329188"/>
                <a:ext cx="167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700"/>
                      <a:pt x="335" y="700"/>
                    </a:cubicBezTo>
                    <a:cubicBezTo>
                      <a:pt x="517" y="700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26"/>
              <p:cNvSpPr/>
              <p:nvPr/>
            </p:nvSpPr>
            <p:spPr>
              <a:xfrm>
                <a:off x="963425" y="2369463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0"/>
                    </a:moveTo>
                    <a:cubicBezTo>
                      <a:pt x="152" y="0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2" name="Google Shape;2312;p26"/>
              <p:cNvSpPr/>
              <p:nvPr/>
            </p:nvSpPr>
            <p:spPr>
              <a:xfrm>
                <a:off x="857800" y="2445438"/>
                <a:ext cx="137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cubicBezTo>
                      <a:pt x="122" y="1"/>
                      <a:pt x="0" y="92"/>
                      <a:pt x="0" y="244"/>
                    </a:cubicBezTo>
                    <a:cubicBezTo>
                      <a:pt x="0" y="396"/>
                      <a:pt x="122" y="518"/>
                      <a:pt x="274" y="518"/>
                    </a:cubicBezTo>
                    <a:cubicBezTo>
                      <a:pt x="426" y="518"/>
                      <a:pt x="547" y="396"/>
                      <a:pt x="547" y="244"/>
                    </a:cubicBezTo>
                    <a:cubicBezTo>
                      <a:pt x="547" y="9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3" name="Google Shape;2313;p26"/>
              <p:cNvSpPr/>
              <p:nvPr/>
            </p:nvSpPr>
            <p:spPr>
              <a:xfrm>
                <a:off x="926175" y="2261563"/>
                <a:ext cx="99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6" extrusionOk="0">
                    <a:moveTo>
                      <a:pt x="214" y="0"/>
                    </a:moveTo>
                    <a:cubicBezTo>
                      <a:pt x="92" y="0"/>
                      <a:pt x="1" y="91"/>
                      <a:pt x="1" y="213"/>
                    </a:cubicBezTo>
                    <a:cubicBezTo>
                      <a:pt x="1" y="304"/>
                      <a:pt x="92" y="395"/>
                      <a:pt x="214" y="395"/>
                    </a:cubicBezTo>
                    <a:cubicBezTo>
                      <a:pt x="305" y="395"/>
                      <a:pt x="396" y="304"/>
                      <a:pt x="396" y="213"/>
                    </a:cubicBezTo>
                    <a:cubicBezTo>
                      <a:pt x="396" y="91"/>
                      <a:pt x="305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4" name="Google Shape;2314;p26"/>
              <p:cNvSpPr/>
              <p:nvPr/>
            </p:nvSpPr>
            <p:spPr>
              <a:xfrm>
                <a:off x="1071325" y="2308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305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26"/>
              <p:cNvSpPr/>
              <p:nvPr/>
            </p:nvSpPr>
            <p:spPr>
              <a:xfrm>
                <a:off x="942900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62"/>
                      <a:pt x="1" y="183"/>
                    </a:cubicBezTo>
                    <a:cubicBezTo>
                      <a:pt x="1" y="274"/>
                      <a:pt x="61" y="335"/>
                      <a:pt x="183" y="365"/>
                    </a:cubicBezTo>
                    <a:cubicBezTo>
                      <a:pt x="304" y="365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26"/>
              <p:cNvSpPr/>
              <p:nvPr/>
            </p:nvSpPr>
            <p:spPr>
              <a:xfrm>
                <a:off x="714175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92"/>
                      <a:pt x="0" y="183"/>
                    </a:cubicBezTo>
                    <a:cubicBezTo>
                      <a:pt x="0" y="274"/>
                      <a:pt x="61" y="365"/>
                      <a:pt x="183" y="365"/>
                    </a:cubicBezTo>
                    <a:cubicBezTo>
                      <a:pt x="274" y="365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853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8" name="Google Shape;2318;p27"/>
          <p:cNvGrpSpPr/>
          <p:nvPr/>
        </p:nvGrpSpPr>
        <p:grpSpPr>
          <a:xfrm rot="-2437457" flipH="1">
            <a:off x="10230421" y="5284824"/>
            <a:ext cx="767039" cy="1246057"/>
            <a:chOff x="1669310" y="1672920"/>
            <a:chExt cx="575275" cy="934538"/>
          </a:xfrm>
        </p:grpSpPr>
        <p:sp>
          <p:nvSpPr>
            <p:cNvPr id="2319" name="Google Shape;2319;p27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325" name="Google Shape;2325;p27"/>
            <p:cNvCxnSpPr>
              <a:stCxn id="2319" idx="4"/>
              <a:endCxn id="2320" idx="0"/>
            </p:cNvCxnSpPr>
            <p:nvPr/>
          </p:nvCxnSpPr>
          <p:spPr>
            <a:xfrm rot="-2439040" flipH="1">
              <a:off x="1871872" y="1738477"/>
              <a:ext cx="75524" cy="18508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6" name="Google Shape;2326;p27"/>
            <p:cNvCxnSpPr>
              <a:stCxn id="2320" idx="3"/>
              <a:endCxn id="2321" idx="7"/>
            </p:cNvCxnSpPr>
            <p:nvPr/>
          </p:nvCxnSpPr>
          <p:spPr>
            <a:xfrm rot="-2440443" flipH="1">
              <a:off x="1729051" y="2050166"/>
              <a:ext cx="230608" cy="3956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7" name="Google Shape;2327;p27"/>
            <p:cNvCxnSpPr>
              <a:stCxn id="2321" idx="0"/>
              <a:endCxn id="2322" idx="4"/>
            </p:cNvCxnSpPr>
            <p:nvPr/>
          </p:nvCxnSpPr>
          <p:spPr>
            <a:xfrm rot="8365324" flipH="1">
              <a:off x="1698716" y="2019493"/>
              <a:ext cx="79787" cy="1197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8" name="Google Shape;2328;p27"/>
            <p:cNvCxnSpPr>
              <a:stCxn id="2321" idx="6"/>
              <a:endCxn id="2323" idx="2"/>
            </p:cNvCxnSpPr>
            <p:nvPr/>
          </p:nvCxnSpPr>
          <p:spPr>
            <a:xfrm rot="-2439570">
              <a:off x="1804395" y="2089949"/>
              <a:ext cx="224230" cy="16126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9" name="Google Shape;2329;p27"/>
            <p:cNvCxnSpPr>
              <a:stCxn id="2323" idx="4"/>
              <a:endCxn id="2324" idx="0"/>
            </p:cNvCxnSpPr>
            <p:nvPr/>
          </p:nvCxnSpPr>
          <p:spPr>
            <a:xfrm rot="-2435214" flipH="1">
              <a:off x="1937262" y="2245512"/>
              <a:ext cx="259145" cy="24359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30" name="Google Shape;2330;p27"/>
            <p:cNvCxnSpPr>
              <a:stCxn id="2324" idx="1"/>
              <a:endCxn id="2321" idx="5"/>
            </p:cNvCxnSpPr>
            <p:nvPr/>
          </p:nvCxnSpPr>
          <p:spPr>
            <a:xfrm rot="8367336" flipH="1">
              <a:off x="1881071" y="2163504"/>
              <a:ext cx="32767" cy="43124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31" name="Google Shape;2331;p27"/>
          <p:cNvGrpSpPr/>
          <p:nvPr/>
        </p:nvGrpSpPr>
        <p:grpSpPr>
          <a:xfrm rot="-5400000" flipH="1">
            <a:off x="9711828" y="5318915"/>
            <a:ext cx="755889" cy="1551351"/>
            <a:chOff x="714175" y="1874013"/>
            <a:chExt cx="420250" cy="862500"/>
          </a:xfrm>
        </p:grpSpPr>
        <p:sp>
          <p:nvSpPr>
            <p:cNvPr id="2332" name="Google Shape;2332;p27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0" name="Google Shape;2350;p27"/>
          <p:cNvGrpSpPr/>
          <p:nvPr/>
        </p:nvGrpSpPr>
        <p:grpSpPr>
          <a:xfrm flipH="1">
            <a:off x="10676644" y="1007563"/>
            <a:ext cx="2488800" cy="2798800"/>
            <a:chOff x="-709428" y="256660"/>
            <a:chExt cx="1866600" cy="2099100"/>
          </a:xfrm>
        </p:grpSpPr>
        <p:sp>
          <p:nvSpPr>
            <p:cNvPr id="2351" name="Google Shape;2351;p27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3" name="Google Shape;2353;p27"/>
          <p:cNvGrpSpPr/>
          <p:nvPr/>
        </p:nvGrpSpPr>
        <p:grpSpPr>
          <a:xfrm>
            <a:off x="-1383304" y="4175713"/>
            <a:ext cx="2488800" cy="2798800"/>
            <a:chOff x="-709428" y="256660"/>
            <a:chExt cx="1866600" cy="2099100"/>
          </a:xfrm>
        </p:grpSpPr>
        <p:sp>
          <p:nvSpPr>
            <p:cNvPr id="2354" name="Google Shape;2354;p27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6" name="Google Shape;2356;p27"/>
          <p:cNvGrpSpPr/>
          <p:nvPr/>
        </p:nvGrpSpPr>
        <p:grpSpPr>
          <a:xfrm rot="-3819165">
            <a:off x="-35987" y="4980829"/>
            <a:ext cx="1394717" cy="560320"/>
            <a:chOff x="2662775" y="4427850"/>
            <a:chExt cx="1046063" cy="420250"/>
          </a:xfrm>
        </p:grpSpPr>
        <p:sp>
          <p:nvSpPr>
            <p:cNvPr id="2357" name="Google Shape;2357;p27"/>
            <p:cNvSpPr/>
            <p:nvPr/>
          </p:nvSpPr>
          <p:spPr>
            <a:xfrm rot="5400000">
              <a:off x="3468675" y="46717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27"/>
            <p:cNvSpPr/>
            <p:nvPr/>
          </p:nvSpPr>
          <p:spPr>
            <a:xfrm rot="5400000">
              <a:off x="3202088" y="48328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27"/>
            <p:cNvSpPr/>
            <p:nvPr/>
          </p:nvSpPr>
          <p:spPr>
            <a:xfrm rot="5400000">
              <a:off x="3026375" y="4727625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27"/>
            <p:cNvSpPr/>
            <p:nvPr/>
          </p:nvSpPr>
          <p:spPr>
            <a:xfrm rot="5400000">
              <a:off x="3315313" y="47964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27"/>
            <p:cNvSpPr/>
            <p:nvPr/>
          </p:nvSpPr>
          <p:spPr>
            <a:xfrm rot="5400000">
              <a:off x="2748250" y="481197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27"/>
            <p:cNvSpPr/>
            <p:nvPr/>
          </p:nvSpPr>
          <p:spPr>
            <a:xfrm rot="5400000">
              <a:off x="2748250" y="4583250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27"/>
            <p:cNvSpPr/>
            <p:nvPr/>
          </p:nvSpPr>
          <p:spPr>
            <a:xfrm rot="5400000">
              <a:off x="3699688" y="45684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27"/>
            <p:cNvSpPr/>
            <p:nvPr/>
          </p:nvSpPr>
          <p:spPr>
            <a:xfrm rot="5400000">
              <a:off x="3660163" y="47416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27"/>
            <p:cNvSpPr/>
            <p:nvPr/>
          </p:nvSpPr>
          <p:spPr>
            <a:xfrm rot="5400000">
              <a:off x="3052975" y="4515625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27"/>
            <p:cNvSpPr/>
            <p:nvPr/>
          </p:nvSpPr>
          <p:spPr>
            <a:xfrm rot="5400000">
              <a:off x="3014600" y="467710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27"/>
            <p:cNvSpPr/>
            <p:nvPr/>
          </p:nvSpPr>
          <p:spPr>
            <a:xfrm rot="5400000">
              <a:off x="2940525" y="4571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27"/>
            <p:cNvSpPr/>
            <p:nvPr/>
          </p:nvSpPr>
          <p:spPr>
            <a:xfrm rot="5400000">
              <a:off x="3458038" y="4639850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27"/>
            <p:cNvSpPr/>
            <p:nvPr/>
          </p:nvSpPr>
          <p:spPr>
            <a:xfrm rot="5400000">
              <a:off x="3183088" y="478500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27"/>
            <p:cNvSpPr/>
            <p:nvPr/>
          </p:nvSpPr>
          <p:spPr>
            <a:xfrm rot="5400000">
              <a:off x="2662775" y="46565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27"/>
            <p:cNvSpPr/>
            <p:nvPr/>
          </p:nvSpPr>
          <p:spPr>
            <a:xfrm rot="5400000">
              <a:off x="2992988" y="4427850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2" name="Google Shape;2372;p27"/>
          <p:cNvGrpSpPr/>
          <p:nvPr/>
        </p:nvGrpSpPr>
        <p:grpSpPr>
          <a:xfrm>
            <a:off x="-225880" y="1935587"/>
            <a:ext cx="845327" cy="672480"/>
            <a:chOff x="5237665" y="340477"/>
            <a:chExt cx="633995" cy="504360"/>
          </a:xfrm>
        </p:grpSpPr>
        <p:sp>
          <p:nvSpPr>
            <p:cNvPr id="2373" name="Google Shape;2373;p27"/>
            <p:cNvSpPr/>
            <p:nvPr/>
          </p:nvSpPr>
          <p:spPr>
            <a:xfrm rot="-9941983">
              <a:off x="5801661" y="7748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27"/>
            <p:cNvSpPr/>
            <p:nvPr/>
          </p:nvSpPr>
          <p:spPr>
            <a:xfrm rot="-9941983">
              <a:off x="5552131" y="5400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27"/>
            <p:cNvSpPr/>
            <p:nvPr/>
          </p:nvSpPr>
          <p:spPr>
            <a:xfrm rot="-9941983">
              <a:off x="5801681" y="3472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376" name="Google Shape;2376;p27"/>
            <p:cNvCxnSpPr>
              <a:stCxn id="2374" idx="3"/>
              <a:endCxn id="2375" idx="7"/>
            </p:cNvCxnSpPr>
            <p:nvPr/>
          </p:nvCxnSpPr>
          <p:spPr>
            <a:xfrm rot="10800000" flipH="1">
              <a:off x="5610863" y="394980"/>
              <a:ext cx="195300" cy="16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377" name="Google Shape;2377;p27"/>
            <p:cNvSpPr/>
            <p:nvPr/>
          </p:nvSpPr>
          <p:spPr>
            <a:xfrm rot="-9941983">
              <a:off x="5244486" y="61680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378" name="Google Shape;2378;p27"/>
            <p:cNvCxnSpPr>
              <a:stCxn id="2375" idx="0"/>
              <a:endCxn id="2373" idx="4"/>
            </p:cNvCxnSpPr>
            <p:nvPr/>
          </p:nvCxnSpPr>
          <p:spPr>
            <a:xfrm>
              <a:off x="5825460" y="409477"/>
              <a:ext cx="15600" cy="366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79" name="Google Shape;2379;p27"/>
            <p:cNvCxnSpPr>
              <a:stCxn id="2373" idx="6"/>
              <a:endCxn id="2377" idx="1"/>
            </p:cNvCxnSpPr>
            <p:nvPr/>
          </p:nvCxnSpPr>
          <p:spPr>
            <a:xfrm rot="10800000">
              <a:off x="5292040" y="675638"/>
              <a:ext cx="510600" cy="123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80" name="Google Shape;2380;p27"/>
            <p:cNvCxnSpPr>
              <a:stCxn id="2377" idx="3"/>
              <a:endCxn id="2374" idx="7"/>
            </p:cNvCxnSpPr>
            <p:nvPr/>
          </p:nvCxnSpPr>
          <p:spPr>
            <a:xfrm rot="10800000" flipH="1">
              <a:off x="5303218" y="587865"/>
              <a:ext cx="253200" cy="4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520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2" name="Google Shape;2382;p28"/>
          <p:cNvGrpSpPr/>
          <p:nvPr/>
        </p:nvGrpSpPr>
        <p:grpSpPr>
          <a:xfrm rot="4500040" flipH="1">
            <a:off x="4425581" y="-2097230"/>
            <a:ext cx="2975111" cy="3518695"/>
            <a:chOff x="7923400" y="2500218"/>
            <a:chExt cx="2231400" cy="2639100"/>
          </a:xfrm>
        </p:grpSpPr>
        <p:sp>
          <p:nvSpPr>
            <p:cNvPr id="2383" name="Google Shape;2383;p28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28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5" name="Google Shape;2385;p28"/>
          <p:cNvGrpSpPr/>
          <p:nvPr/>
        </p:nvGrpSpPr>
        <p:grpSpPr>
          <a:xfrm flipH="1">
            <a:off x="6370526" y="110070"/>
            <a:ext cx="1068521" cy="804700"/>
            <a:chOff x="269275" y="3833175"/>
            <a:chExt cx="680125" cy="512200"/>
          </a:xfrm>
        </p:grpSpPr>
        <p:sp>
          <p:nvSpPr>
            <p:cNvPr id="2386" name="Google Shape;2386;p28"/>
            <p:cNvSpPr/>
            <p:nvPr/>
          </p:nvSpPr>
          <p:spPr>
            <a:xfrm>
              <a:off x="770025" y="4209325"/>
              <a:ext cx="9925" cy="9900"/>
            </a:xfrm>
            <a:custGeom>
              <a:avLst/>
              <a:gdLst/>
              <a:ahLst/>
              <a:cxnLst/>
              <a:rect l="l" t="t" r="r" b="b"/>
              <a:pathLst>
                <a:path w="397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96" y="304"/>
                    <a:pt x="396" y="183"/>
                  </a:cubicBezTo>
                  <a:cubicBezTo>
                    <a:pt x="396" y="122"/>
                    <a:pt x="275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28"/>
            <p:cNvSpPr/>
            <p:nvPr/>
          </p:nvSpPr>
          <p:spPr>
            <a:xfrm>
              <a:off x="792075" y="42040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0" y="0"/>
                    <a:pt x="0" y="0"/>
                    <a:pt x="0" y="31"/>
                  </a:cubicBezTo>
                  <a:cubicBezTo>
                    <a:pt x="0" y="31"/>
                    <a:pt x="0" y="61"/>
                    <a:pt x="31" y="61"/>
                  </a:cubicBezTo>
                  <a:cubicBezTo>
                    <a:pt x="61" y="61"/>
                    <a:pt x="61" y="31"/>
                    <a:pt x="61" y="31"/>
                  </a:cubicBezTo>
                  <a:cubicBezTo>
                    <a:pt x="61" y="0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28"/>
            <p:cNvSpPr/>
            <p:nvPr/>
          </p:nvSpPr>
          <p:spPr>
            <a:xfrm>
              <a:off x="778400" y="4193775"/>
              <a:ext cx="2300" cy="950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68" y="1"/>
                  </a:moveTo>
                  <a:cubicBezTo>
                    <a:pt x="54" y="1"/>
                    <a:pt x="41" y="14"/>
                    <a:pt x="0" y="14"/>
                  </a:cubicBezTo>
                  <a:cubicBezTo>
                    <a:pt x="0" y="30"/>
                    <a:pt x="0" y="37"/>
                    <a:pt x="12" y="37"/>
                  </a:cubicBezTo>
                  <a:cubicBezTo>
                    <a:pt x="23" y="37"/>
                    <a:pt x="46" y="30"/>
                    <a:pt x="92" y="14"/>
                  </a:cubicBezTo>
                  <a:cubicBezTo>
                    <a:pt x="81" y="4"/>
                    <a:pt x="75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28"/>
            <p:cNvSpPr/>
            <p:nvPr/>
          </p:nvSpPr>
          <p:spPr>
            <a:xfrm>
              <a:off x="795875" y="4257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1"/>
                    <a:pt x="0" y="61"/>
                    <a:pt x="31" y="61"/>
                  </a:cubicBezTo>
                  <a:cubicBezTo>
                    <a:pt x="61" y="61"/>
                    <a:pt x="61" y="61"/>
                    <a:pt x="61" y="31"/>
                  </a:cubicBezTo>
                  <a:cubicBezTo>
                    <a:pt x="61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28"/>
            <p:cNvSpPr/>
            <p:nvPr/>
          </p:nvSpPr>
          <p:spPr>
            <a:xfrm>
              <a:off x="764725" y="4242950"/>
              <a:ext cx="1550" cy="1150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31" y="0"/>
                  </a:moveTo>
                  <a:cubicBezTo>
                    <a:pt x="23" y="0"/>
                    <a:pt x="15" y="8"/>
                    <a:pt x="0" y="23"/>
                  </a:cubicBezTo>
                  <a:cubicBezTo>
                    <a:pt x="0" y="38"/>
                    <a:pt x="8" y="46"/>
                    <a:pt x="19" y="46"/>
                  </a:cubicBezTo>
                  <a:cubicBezTo>
                    <a:pt x="31" y="46"/>
                    <a:pt x="46" y="38"/>
                    <a:pt x="61" y="23"/>
                  </a:cubicBezTo>
                  <a:cubicBezTo>
                    <a:pt x="46" y="8"/>
                    <a:pt x="38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28"/>
            <p:cNvSpPr/>
            <p:nvPr/>
          </p:nvSpPr>
          <p:spPr>
            <a:xfrm>
              <a:off x="797400" y="4231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0" y="61"/>
                    <a:pt x="31" y="61"/>
                    <a:pt x="61" y="61"/>
                  </a:cubicBezTo>
                  <a:cubicBezTo>
                    <a:pt x="61" y="61"/>
                    <a:pt x="91" y="61"/>
                    <a:pt x="91" y="31"/>
                  </a:cubicBezTo>
                  <a:cubicBezTo>
                    <a:pt x="9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28"/>
            <p:cNvSpPr/>
            <p:nvPr/>
          </p:nvSpPr>
          <p:spPr>
            <a:xfrm>
              <a:off x="501025" y="3968425"/>
              <a:ext cx="13725" cy="12950"/>
            </a:xfrm>
            <a:custGeom>
              <a:avLst/>
              <a:gdLst/>
              <a:ahLst/>
              <a:cxnLst/>
              <a:rect l="l" t="t" r="r" b="b"/>
              <a:pathLst>
                <a:path w="549" h="518" extrusionOk="0">
                  <a:moveTo>
                    <a:pt x="274" y="1"/>
                  </a:moveTo>
                  <a:cubicBezTo>
                    <a:pt x="122" y="1"/>
                    <a:pt x="1" y="92"/>
                    <a:pt x="1" y="244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44"/>
                  </a:cubicBezTo>
                  <a:cubicBezTo>
                    <a:pt x="548" y="92"/>
                    <a:pt x="39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28"/>
            <p:cNvSpPr/>
            <p:nvPr/>
          </p:nvSpPr>
          <p:spPr>
            <a:xfrm>
              <a:off x="425050" y="3981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0" y="122"/>
                    <a:pt x="0" y="244"/>
                  </a:cubicBezTo>
                  <a:cubicBezTo>
                    <a:pt x="0" y="335"/>
                    <a:pt x="122" y="456"/>
                    <a:pt x="244" y="456"/>
                  </a:cubicBezTo>
                  <a:cubicBezTo>
                    <a:pt x="365" y="456"/>
                    <a:pt x="456" y="335"/>
                    <a:pt x="456" y="244"/>
                  </a:cubicBezTo>
                  <a:cubicBezTo>
                    <a:pt x="456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28"/>
            <p:cNvSpPr/>
            <p:nvPr/>
          </p:nvSpPr>
          <p:spPr>
            <a:xfrm>
              <a:off x="499525" y="401250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1" y="1"/>
                    <a:pt x="0" y="92"/>
                    <a:pt x="0" y="153"/>
                  </a:cubicBezTo>
                  <a:cubicBezTo>
                    <a:pt x="0" y="244"/>
                    <a:pt x="61" y="305"/>
                    <a:pt x="152" y="305"/>
                  </a:cubicBezTo>
                  <a:cubicBezTo>
                    <a:pt x="213" y="305"/>
                    <a:pt x="304" y="244"/>
                    <a:pt x="304" y="153"/>
                  </a:cubicBezTo>
                  <a:cubicBezTo>
                    <a:pt x="30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28"/>
            <p:cNvSpPr/>
            <p:nvPr/>
          </p:nvSpPr>
          <p:spPr>
            <a:xfrm>
              <a:off x="770800" y="3833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0"/>
                  </a:moveTo>
                  <a:cubicBezTo>
                    <a:pt x="183" y="0"/>
                    <a:pt x="0" y="183"/>
                    <a:pt x="0" y="396"/>
                  </a:cubicBezTo>
                  <a:cubicBezTo>
                    <a:pt x="0" y="578"/>
                    <a:pt x="183" y="760"/>
                    <a:pt x="396" y="760"/>
                  </a:cubicBezTo>
                  <a:cubicBezTo>
                    <a:pt x="608" y="760"/>
                    <a:pt x="760" y="578"/>
                    <a:pt x="760" y="396"/>
                  </a:cubicBezTo>
                  <a:cubicBezTo>
                    <a:pt x="760" y="183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28"/>
            <p:cNvSpPr/>
            <p:nvPr/>
          </p:nvSpPr>
          <p:spPr>
            <a:xfrm>
              <a:off x="504075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0" y="123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28"/>
            <p:cNvSpPr/>
            <p:nvPr/>
          </p:nvSpPr>
          <p:spPr>
            <a:xfrm>
              <a:off x="424275" y="409837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3" y="0"/>
                  </a:moveTo>
                  <a:cubicBezTo>
                    <a:pt x="62" y="0"/>
                    <a:pt x="1" y="31"/>
                    <a:pt x="1" y="122"/>
                  </a:cubicBezTo>
                  <a:cubicBezTo>
                    <a:pt x="1" y="183"/>
                    <a:pt x="62" y="213"/>
                    <a:pt x="123" y="213"/>
                  </a:cubicBezTo>
                  <a:cubicBezTo>
                    <a:pt x="183" y="213"/>
                    <a:pt x="214" y="183"/>
                    <a:pt x="214" y="122"/>
                  </a:cubicBezTo>
                  <a:cubicBezTo>
                    <a:pt x="214" y="31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28"/>
            <p:cNvSpPr/>
            <p:nvPr/>
          </p:nvSpPr>
          <p:spPr>
            <a:xfrm>
              <a:off x="706200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1" y="123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28"/>
            <p:cNvSpPr/>
            <p:nvPr/>
          </p:nvSpPr>
          <p:spPr>
            <a:xfrm>
              <a:off x="401500" y="3870400"/>
              <a:ext cx="22800" cy="22825"/>
            </a:xfrm>
            <a:custGeom>
              <a:avLst/>
              <a:gdLst/>
              <a:ahLst/>
              <a:cxnLst/>
              <a:rect l="l" t="t" r="r" b="b"/>
              <a:pathLst>
                <a:path w="912" h="913" extrusionOk="0">
                  <a:moveTo>
                    <a:pt x="456" y="1"/>
                  </a:moveTo>
                  <a:cubicBezTo>
                    <a:pt x="182" y="1"/>
                    <a:pt x="0" y="183"/>
                    <a:pt x="0" y="457"/>
                  </a:cubicBezTo>
                  <a:cubicBezTo>
                    <a:pt x="0" y="670"/>
                    <a:pt x="182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28"/>
            <p:cNvSpPr/>
            <p:nvPr/>
          </p:nvSpPr>
          <p:spPr>
            <a:xfrm>
              <a:off x="614250" y="42951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92" y="1"/>
                    <a:pt x="1" y="62"/>
                    <a:pt x="1" y="183"/>
                  </a:cubicBezTo>
                  <a:cubicBezTo>
                    <a:pt x="1" y="274"/>
                    <a:pt x="92" y="366"/>
                    <a:pt x="183" y="366"/>
                  </a:cubicBezTo>
                  <a:cubicBezTo>
                    <a:pt x="305" y="366"/>
                    <a:pt x="366" y="274"/>
                    <a:pt x="366" y="183"/>
                  </a:cubicBezTo>
                  <a:cubicBezTo>
                    <a:pt x="366" y="6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28"/>
            <p:cNvSpPr/>
            <p:nvPr/>
          </p:nvSpPr>
          <p:spPr>
            <a:xfrm>
              <a:off x="636300" y="4289100"/>
              <a:ext cx="1550" cy="230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61" y="92"/>
                    <a:pt x="61" y="62"/>
                    <a:pt x="61" y="3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28"/>
            <p:cNvSpPr/>
            <p:nvPr/>
          </p:nvSpPr>
          <p:spPr>
            <a:xfrm>
              <a:off x="622625" y="4279325"/>
              <a:ext cx="2300" cy="1250"/>
            </a:xfrm>
            <a:custGeom>
              <a:avLst/>
              <a:gdLst/>
              <a:ahLst/>
              <a:cxnLst/>
              <a:rect l="l" t="t" r="r" b="b"/>
              <a:pathLst>
                <a:path w="92" h="50" extrusionOk="0">
                  <a:moveTo>
                    <a:pt x="54" y="0"/>
                  </a:moveTo>
                  <a:cubicBezTo>
                    <a:pt x="27" y="0"/>
                    <a:pt x="0" y="27"/>
                    <a:pt x="0" y="27"/>
                  </a:cubicBezTo>
                  <a:cubicBezTo>
                    <a:pt x="0" y="42"/>
                    <a:pt x="0" y="50"/>
                    <a:pt x="12" y="50"/>
                  </a:cubicBezTo>
                  <a:cubicBezTo>
                    <a:pt x="23" y="50"/>
                    <a:pt x="46" y="42"/>
                    <a:pt x="91" y="27"/>
                  </a:cubicBezTo>
                  <a:cubicBezTo>
                    <a:pt x="81" y="7"/>
                    <a:pt x="68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28"/>
            <p:cNvSpPr/>
            <p:nvPr/>
          </p:nvSpPr>
          <p:spPr>
            <a:xfrm>
              <a:off x="638575" y="4343050"/>
              <a:ext cx="2300" cy="2325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62"/>
                    <a:pt x="31" y="92"/>
                    <a:pt x="61" y="92"/>
                  </a:cubicBezTo>
                  <a:cubicBezTo>
                    <a:pt x="61" y="92"/>
                    <a:pt x="92" y="62"/>
                    <a:pt x="92" y="31"/>
                  </a:cubicBezTo>
                  <a:cubicBezTo>
                    <a:pt x="9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28"/>
            <p:cNvSpPr/>
            <p:nvPr/>
          </p:nvSpPr>
          <p:spPr>
            <a:xfrm>
              <a:off x="608950" y="4328250"/>
              <a:ext cx="1525" cy="1725"/>
            </a:xfrm>
            <a:custGeom>
              <a:avLst/>
              <a:gdLst/>
              <a:ahLst/>
              <a:cxnLst/>
              <a:rect l="l" t="t" r="r" b="b"/>
              <a:pathLst>
                <a:path w="61" h="69" extrusionOk="0">
                  <a:moveTo>
                    <a:pt x="19" y="0"/>
                  </a:moveTo>
                  <a:cubicBezTo>
                    <a:pt x="8" y="0"/>
                    <a:pt x="0" y="15"/>
                    <a:pt x="0" y="46"/>
                  </a:cubicBezTo>
                  <a:cubicBezTo>
                    <a:pt x="0" y="61"/>
                    <a:pt x="8" y="69"/>
                    <a:pt x="19" y="69"/>
                  </a:cubicBezTo>
                  <a:cubicBezTo>
                    <a:pt x="30" y="69"/>
                    <a:pt x="46" y="61"/>
                    <a:pt x="61" y="46"/>
                  </a:cubicBezTo>
                  <a:cubicBezTo>
                    <a:pt x="46" y="15"/>
                    <a:pt x="30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28"/>
            <p:cNvSpPr/>
            <p:nvPr/>
          </p:nvSpPr>
          <p:spPr>
            <a:xfrm>
              <a:off x="640850" y="4316475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62" y="91"/>
                    <a:pt x="92" y="61"/>
                    <a:pt x="92" y="61"/>
                  </a:cubicBezTo>
                  <a:cubicBezTo>
                    <a:pt x="92" y="3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344500" y="405355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69275" y="406722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3" y="0"/>
                  </a:moveTo>
                  <a:cubicBezTo>
                    <a:pt x="122" y="0"/>
                    <a:pt x="0" y="91"/>
                    <a:pt x="0" y="213"/>
                  </a:cubicBezTo>
                  <a:cubicBezTo>
                    <a:pt x="0" y="335"/>
                    <a:pt x="122" y="456"/>
                    <a:pt x="243" y="456"/>
                  </a:cubicBezTo>
                  <a:cubicBezTo>
                    <a:pt x="365" y="456"/>
                    <a:pt x="456" y="335"/>
                    <a:pt x="456" y="213"/>
                  </a:cubicBezTo>
                  <a:cubicBezTo>
                    <a:pt x="456" y="91"/>
                    <a:pt x="365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44500" y="4098375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cubicBezTo>
                    <a:pt x="0" y="244"/>
                    <a:pt x="61" y="304"/>
                    <a:pt x="152" y="304"/>
                  </a:cubicBezTo>
                  <a:cubicBezTo>
                    <a:pt x="244" y="304"/>
                    <a:pt x="304" y="244"/>
                    <a:pt x="304" y="152"/>
                  </a:cubicBezTo>
                  <a:cubicBezTo>
                    <a:pt x="304" y="61"/>
                    <a:pt x="244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703175" y="38339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790550" y="4250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1" y="92"/>
                    <a:pt x="1" y="213"/>
                  </a:cubicBezTo>
                  <a:cubicBezTo>
                    <a:pt x="1" y="335"/>
                    <a:pt x="122" y="457"/>
                    <a:pt x="244" y="457"/>
                  </a:cubicBezTo>
                  <a:cubicBezTo>
                    <a:pt x="365" y="457"/>
                    <a:pt x="457" y="335"/>
                    <a:pt x="457" y="213"/>
                  </a:cubicBezTo>
                  <a:cubicBezTo>
                    <a:pt x="457" y="9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819425" y="422375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669"/>
                    <a:pt x="335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836900" y="42617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66" y="1"/>
                  </a:moveTo>
                  <a:cubicBezTo>
                    <a:pt x="153" y="1"/>
                    <a:pt x="1" y="183"/>
                    <a:pt x="1" y="365"/>
                  </a:cubicBezTo>
                  <a:cubicBezTo>
                    <a:pt x="1" y="608"/>
                    <a:pt x="183" y="760"/>
                    <a:pt x="366" y="760"/>
                  </a:cubicBezTo>
                  <a:cubicBezTo>
                    <a:pt x="578" y="760"/>
                    <a:pt x="761" y="578"/>
                    <a:pt x="761" y="365"/>
                  </a:cubicBezTo>
                  <a:cubicBezTo>
                    <a:pt x="761" y="183"/>
                    <a:pt x="548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899225" y="422375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668200" y="4193350"/>
              <a:ext cx="25125" cy="24350"/>
            </a:xfrm>
            <a:custGeom>
              <a:avLst/>
              <a:gdLst/>
              <a:ahLst/>
              <a:cxnLst/>
              <a:rect l="l" t="t" r="r" b="b"/>
              <a:pathLst>
                <a:path w="1005" h="974" extrusionOk="0">
                  <a:moveTo>
                    <a:pt x="487" y="1"/>
                  </a:moveTo>
                  <a:cubicBezTo>
                    <a:pt x="244" y="1"/>
                    <a:pt x="1" y="214"/>
                    <a:pt x="1" y="487"/>
                  </a:cubicBezTo>
                  <a:cubicBezTo>
                    <a:pt x="1" y="761"/>
                    <a:pt x="244" y="974"/>
                    <a:pt x="487" y="974"/>
                  </a:cubicBezTo>
                  <a:cubicBezTo>
                    <a:pt x="761" y="974"/>
                    <a:pt x="1004" y="761"/>
                    <a:pt x="1004" y="487"/>
                  </a:cubicBezTo>
                  <a:cubicBezTo>
                    <a:pt x="1004" y="214"/>
                    <a:pt x="761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932650" y="4319500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6" name="Google Shape;2416;p28"/>
          <p:cNvGrpSpPr/>
          <p:nvPr/>
        </p:nvGrpSpPr>
        <p:grpSpPr>
          <a:xfrm flipH="1">
            <a:off x="1718293" y="196252"/>
            <a:ext cx="1037417" cy="1066032"/>
            <a:chOff x="6650460" y="1214814"/>
            <a:chExt cx="778063" cy="799524"/>
          </a:xfrm>
        </p:grpSpPr>
        <p:sp>
          <p:nvSpPr>
            <p:cNvPr id="2417" name="Google Shape;2417;p28"/>
            <p:cNvSpPr/>
            <p:nvPr/>
          </p:nvSpPr>
          <p:spPr>
            <a:xfrm rot="-9941983">
              <a:off x="6911111" y="19443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28"/>
            <p:cNvSpPr/>
            <p:nvPr/>
          </p:nvSpPr>
          <p:spPr>
            <a:xfrm rot="-9941983">
              <a:off x="6968906" y="14789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28"/>
            <p:cNvSpPr/>
            <p:nvPr/>
          </p:nvSpPr>
          <p:spPr>
            <a:xfrm rot="-9941983">
              <a:off x="7358544" y="1221635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20" name="Google Shape;2420;p28"/>
            <p:cNvCxnSpPr>
              <a:stCxn id="2418" idx="3"/>
              <a:endCxn id="2419" idx="7"/>
            </p:cNvCxnSpPr>
            <p:nvPr/>
          </p:nvCxnSpPr>
          <p:spPr>
            <a:xfrm rot="10800000" flipH="1">
              <a:off x="7027638" y="1269455"/>
              <a:ext cx="335400" cy="22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21" name="Google Shape;2421;p28"/>
            <p:cNvCxnSpPr>
              <a:stCxn id="2418" idx="0"/>
              <a:endCxn id="2417" idx="4"/>
            </p:cNvCxnSpPr>
            <p:nvPr/>
          </p:nvCxnSpPr>
          <p:spPr>
            <a:xfrm flipH="1">
              <a:off x="6950385" y="1541177"/>
              <a:ext cx="42300" cy="40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422" name="Google Shape;2422;p28"/>
            <p:cNvSpPr/>
            <p:nvPr/>
          </p:nvSpPr>
          <p:spPr>
            <a:xfrm rot="-9941983">
              <a:off x="6657281" y="1555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23" name="Google Shape;2423;p28"/>
            <p:cNvCxnSpPr>
              <a:stCxn id="2418" idx="7"/>
              <a:endCxn id="2422" idx="3"/>
            </p:cNvCxnSpPr>
            <p:nvPr/>
          </p:nvCxnSpPr>
          <p:spPr>
            <a:xfrm flipH="1">
              <a:off x="6715932" y="1526699"/>
              <a:ext cx="2574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24" name="Google Shape;2424;p28"/>
          <p:cNvGrpSpPr/>
          <p:nvPr/>
        </p:nvGrpSpPr>
        <p:grpSpPr>
          <a:xfrm rot="-4500040" flipH="1">
            <a:off x="785491" y="-294728"/>
            <a:ext cx="1531704" cy="1298461"/>
            <a:chOff x="6733575" y="656700"/>
            <a:chExt cx="1148813" cy="973875"/>
          </a:xfrm>
        </p:grpSpPr>
        <p:sp>
          <p:nvSpPr>
            <p:cNvPr id="2425" name="Google Shape;2425;p28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38" name="Google Shape;2438;p28"/>
          <p:cNvGrpSpPr/>
          <p:nvPr/>
        </p:nvGrpSpPr>
        <p:grpSpPr>
          <a:xfrm flipH="1">
            <a:off x="8536645" y="4895436"/>
            <a:ext cx="3226400" cy="3628400"/>
            <a:chOff x="7674895" y="-138173"/>
            <a:chExt cx="2419800" cy="2721300"/>
          </a:xfrm>
        </p:grpSpPr>
        <p:sp>
          <p:nvSpPr>
            <p:cNvPr id="2439" name="Google Shape;2439;p28"/>
            <p:cNvSpPr/>
            <p:nvPr/>
          </p:nvSpPr>
          <p:spPr>
            <a:xfrm rot="-2062574" flipH="1">
              <a:off x="8249063" y="8845"/>
              <a:ext cx="1271464" cy="2427263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28"/>
            <p:cNvSpPr/>
            <p:nvPr/>
          </p:nvSpPr>
          <p:spPr>
            <a:xfrm flipH="1">
              <a:off x="7986227" y="843668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1" name="Google Shape;2441;p28"/>
          <p:cNvGrpSpPr/>
          <p:nvPr/>
        </p:nvGrpSpPr>
        <p:grpSpPr>
          <a:xfrm rot="9900040">
            <a:off x="10276891" y="5287547"/>
            <a:ext cx="1531704" cy="1298461"/>
            <a:chOff x="6733575" y="656700"/>
            <a:chExt cx="1148813" cy="973875"/>
          </a:xfrm>
        </p:grpSpPr>
        <p:sp>
          <p:nvSpPr>
            <p:cNvPr id="2442" name="Google Shape;2442;p28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1063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9F03-7950-8661-A84D-CA386B50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D673-B575-BF7B-5CEF-A707D4AC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BD46-9211-1D08-1586-46030196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A2FB-04F3-4228-84A2-3490E39F1D3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28FD-1996-6D0A-F5E4-365F76E9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C8CA-6562-EA84-8ED4-A24470D4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6EEA-DDBC-4FF2-87E3-3323D05F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3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4"/>
          <p:cNvSpPr txBox="1">
            <a:spLocks noGrp="1"/>
          </p:cNvSpPr>
          <p:nvPr>
            <p:ph type="body" idx="1"/>
          </p:nvPr>
        </p:nvSpPr>
        <p:spPr>
          <a:xfrm>
            <a:off x="952233" y="2484133"/>
            <a:ext cx="6562400" cy="22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0" name="Google Shape;250;p4"/>
          <p:cNvGrpSpPr/>
          <p:nvPr/>
        </p:nvGrpSpPr>
        <p:grpSpPr>
          <a:xfrm>
            <a:off x="4605854" y="5968237"/>
            <a:ext cx="563293" cy="990847"/>
            <a:chOff x="3784690" y="164977"/>
            <a:chExt cx="422470" cy="743135"/>
          </a:xfrm>
        </p:grpSpPr>
        <p:sp>
          <p:nvSpPr>
            <p:cNvPr id="251" name="Google Shape;251;p4"/>
            <p:cNvSpPr/>
            <p:nvPr/>
          </p:nvSpPr>
          <p:spPr>
            <a:xfrm rot="-9941983">
              <a:off x="3868311" y="83813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4"/>
            <p:cNvSpPr/>
            <p:nvPr/>
          </p:nvSpPr>
          <p:spPr>
            <a:xfrm rot="-9941983">
              <a:off x="3968431" y="3660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4"/>
            <p:cNvSpPr/>
            <p:nvPr/>
          </p:nvSpPr>
          <p:spPr>
            <a:xfrm rot="-9941983">
              <a:off x="3890481" y="171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54" name="Google Shape;254;p4"/>
            <p:cNvCxnSpPr>
              <a:stCxn id="252" idx="5"/>
              <a:endCxn id="253" idx="1"/>
            </p:cNvCxnSpPr>
            <p:nvPr/>
          </p:nvCxnSpPr>
          <p:spPr>
            <a:xfrm rot="10800000">
              <a:off x="3938288" y="230649"/>
              <a:ext cx="456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55" name="Google Shape;255;p4"/>
            <p:cNvSpPr/>
            <p:nvPr/>
          </p:nvSpPr>
          <p:spPr>
            <a:xfrm rot="-9941983">
              <a:off x="4137181" y="4791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56" name="Google Shape;256;p4"/>
            <p:cNvCxnSpPr>
              <a:stCxn id="252" idx="1"/>
              <a:endCxn id="255" idx="6"/>
            </p:cNvCxnSpPr>
            <p:nvPr/>
          </p:nvCxnSpPr>
          <p:spPr>
            <a:xfrm>
              <a:off x="4016132" y="424755"/>
              <a:ext cx="1221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57" name="Google Shape;257;p4"/>
            <p:cNvSpPr/>
            <p:nvPr/>
          </p:nvSpPr>
          <p:spPr>
            <a:xfrm rot="-9941983">
              <a:off x="3791511" y="6604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58" name="Google Shape;258;p4"/>
            <p:cNvCxnSpPr>
              <a:stCxn id="255" idx="0"/>
              <a:endCxn id="251" idx="3"/>
            </p:cNvCxnSpPr>
            <p:nvPr/>
          </p:nvCxnSpPr>
          <p:spPr>
            <a:xfrm flipH="1">
              <a:off x="3926960" y="541377"/>
              <a:ext cx="234000" cy="312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4"/>
            <p:cNvCxnSpPr>
              <a:stCxn id="251" idx="5"/>
              <a:endCxn id="257" idx="1"/>
            </p:cNvCxnSpPr>
            <p:nvPr/>
          </p:nvCxnSpPr>
          <p:spPr>
            <a:xfrm rot="10800000">
              <a:off x="3839068" y="719260"/>
              <a:ext cx="44700" cy="12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4"/>
            <p:cNvCxnSpPr>
              <a:stCxn id="257" idx="3"/>
              <a:endCxn id="252" idx="0"/>
            </p:cNvCxnSpPr>
            <p:nvPr/>
          </p:nvCxnSpPr>
          <p:spPr>
            <a:xfrm rot="10800000" flipH="1">
              <a:off x="3850243" y="428140"/>
              <a:ext cx="141900" cy="24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1" name="Google Shape;261;p4"/>
          <p:cNvGrpSpPr/>
          <p:nvPr/>
        </p:nvGrpSpPr>
        <p:grpSpPr>
          <a:xfrm rot="2437457">
            <a:off x="631417" y="5284824"/>
            <a:ext cx="767039" cy="1246057"/>
            <a:chOff x="1669310" y="1672920"/>
            <a:chExt cx="575275" cy="934538"/>
          </a:xfrm>
        </p:grpSpPr>
        <p:sp>
          <p:nvSpPr>
            <p:cNvPr id="262" name="Google Shape;262;p4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68" name="Google Shape;268;p4"/>
            <p:cNvCxnSpPr>
              <a:stCxn id="262" idx="4"/>
              <a:endCxn id="263" idx="0"/>
            </p:cNvCxnSpPr>
            <p:nvPr/>
          </p:nvCxnSpPr>
          <p:spPr>
            <a:xfrm rot="-2439040" flipH="1">
              <a:off x="1871872" y="1738477"/>
              <a:ext cx="75524" cy="18508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4"/>
            <p:cNvCxnSpPr>
              <a:stCxn id="263" idx="3"/>
              <a:endCxn id="264" idx="7"/>
            </p:cNvCxnSpPr>
            <p:nvPr/>
          </p:nvCxnSpPr>
          <p:spPr>
            <a:xfrm rot="-2440443" flipH="1">
              <a:off x="1729051" y="2050166"/>
              <a:ext cx="230608" cy="3956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4"/>
            <p:cNvCxnSpPr>
              <a:stCxn id="264" idx="0"/>
              <a:endCxn id="265" idx="4"/>
            </p:cNvCxnSpPr>
            <p:nvPr/>
          </p:nvCxnSpPr>
          <p:spPr>
            <a:xfrm rot="8365324" flipH="1">
              <a:off x="1698716" y="2019493"/>
              <a:ext cx="79787" cy="11977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4"/>
            <p:cNvCxnSpPr>
              <a:stCxn id="264" idx="6"/>
              <a:endCxn id="266" idx="2"/>
            </p:cNvCxnSpPr>
            <p:nvPr/>
          </p:nvCxnSpPr>
          <p:spPr>
            <a:xfrm rot="-2439570">
              <a:off x="1804395" y="2089949"/>
              <a:ext cx="224230" cy="16126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4"/>
            <p:cNvCxnSpPr>
              <a:stCxn id="266" idx="4"/>
              <a:endCxn id="267" idx="0"/>
            </p:cNvCxnSpPr>
            <p:nvPr/>
          </p:nvCxnSpPr>
          <p:spPr>
            <a:xfrm rot="-2435214" flipH="1">
              <a:off x="1937262" y="2245512"/>
              <a:ext cx="259145" cy="24359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4"/>
            <p:cNvCxnSpPr>
              <a:stCxn id="267" idx="1"/>
              <a:endCxn id="264" idx="5"/>
            </p:cNvCxnSpPr>
            <p:nvPr/>
          </p:nvCxnSpPr>
          <p:spPr>
            <a:xfrm rot="8367336" flipH="1">
              <a:off x="1881071" y="2163504"/>
              <a:ext cx="32767" cy="43124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4"/>
          <p:cNvGrpSpPr/>
          <p:nvPr/>
        </p:nvGrpSpPr>
        <p:grpSpPr>
          <a:xfrm rot="5400000">
            <a:off x="1161158" y="5318915"/>
            <a:ext cx="755889" cy="1551351"/>
            <a:chOff x="714175" y="1874013"/>
            <a:chExt cx="420250" cy="862500"/>
          </a:xfrm>
        </p:grpSpPr>
        <p:sp>
          <p:nvSpPr>
            <p:cNvPr id="275" name="Google Shape;275;p4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3" name="Google Shape;293;p4"/>
          <p:cNvGrpSpPr/>
          <p:nvPr/>
        </p:nvGrpSpPr>
        <p:grpSpPr>
          <a:xfrm>
            <a:off x="10233193" y="-184231"/>
            <a:ext cx="3226400" cy="3628400"/>
            <a:chOff x="7674895" y="-138173"/>
            <a:chExt cx="2419800" cy="2721300"/>
          </a:xfrm>
        </p:grpSpPr>
        <p:sp>
          <p:nvSpPr>
            <p:cNvPr id="294" name="Google Shape;294;p4"/>
            <p:cNvSpPr/>
            <p:nvPr/>
          </p:nvSpPr>
          <p:spPr>
            <a:xfrm rot="-2062574" flipH="1">
              <a:off x="8249063" y="8845"/>
              <a:ext cx="1271464" cy="2427263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 flipH="1">
              <a:off x="7986227" y="843668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-1536571" y="1007563"/>
            <a:ext cx="2488800" cy="2798800"/>
            <a:chOff x="-709428" y="256660"/>
            <a:chExt cx="1866600" cy="2099100"/>
          </a:xfrm>
        </p:grpSpPr>
        <p:sp>
          <p:nvSpPr>
            <p:cNvPr id="297" name="Google Shape;297;p4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1619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31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27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subTitle" idx="1"/>
          </p:nvPr>
        </p:nvSpPr>
        <p:spPr>
          <a:xfrm>
            <a:off x="2932167" y="2608299"/>
            <a:ext cx="41828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subTitle" idx="2"/>
          </p:nvPr>
        </p:nvSpPr>
        <p:spPr>
          <a:xfrm>
            <a:off x="2932168" y="2037033"/>
            <a:ext cx="41828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subTitle" idx="3"/>
          </p:nvPr>
        </p:nvSpPr>
        <p:spPr>
          <a:xfrm>
            <a:off x="2932167" y="4834033"/>
            <a:ext cx="4182800" cy="64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ubTitle" idx="4"/>
          </p:nvPr>
        </p:nvSpPr>
        <p:spPr>
          <a:xfrm>
            <a:off x="2932168" y="4262772"/>
            <a:ext cx="4182800" cy="46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inzel"/>
              <a:buNone/>
              <a:defRPr sz="2933"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05" name="Google Shape;305;p5"/>
          <p:cNvGrpSpPr/>
          <p:nvPr/>
        </p:nvGrpSpPr>
        <p:grpSpPr>
          <a:xfrm rot="-3360987">
            <a:off x="-68382" y="3515365"/>
            <a:ext cx="829427" cy="1167684"/>
            <a:chOff x="649350" y="856885"/>
            <a:chExt cx="844775" cy="1189290"/>
          </a:xfrm>
        </p:grpSpPr>
        <p:sp>
          <p:nvSpPr>
            <p:cNvPr id="306" name="Google Shape;306;p5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13" name="Google Shape;313;p5"/>
            <p:cNvCxnSpPr>
              <a:stCxn id="306" idx="5"/>
              <a:endCxn id="307" idx="2"/>
            </p:cNvCxnSpPr>
            <p:nvPr/>
          </p:nvCxnSpPr>
          <p:spPr>
            <a:xfrm rot="-7439430" flipH="1">
              <a:off x="1075130" y="919197"/>
              <a:ext cx="222160" cy="13487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5"/>
            <p:cNvCxnSpPr>
              <a:stCxn id="307" idx="4"/>
              <a:endCxn id="308" idx="0"/>
            </p:cNvCxnSpPr>
            <p:nvPr/>
          </p:nvCxnSpPr>
          <p:spPr>
            <a:xfrm rot="3361195">
              <a:off x="1172718" y="1130956"/>
              <a:ext cx="263014" cy="28073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5"/>
            <p:cNvCxnSpPr>
              <a:stCxn id="308" idx="1"/>
              <a:endCxn id="309" idx="5"/>
            </p:cNvCxnSpPr>
            <p:nvPr/>
          </p:nvCxnSpPr>
          <p:spPr>
            <a:xfrm rot="3361608" flipH="1">
              <a:off x="1056932" y="1378612"/>
              <a:ext cx="185217" cy="7155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5"/>
            <p:cNvCxnSpPr>
              <a:stCxn id="309" idx="3"/>
              <a:endCxn id="310" idx="6"/>
            </p:cNvCxnSpPr>
            <p:nvPr/>
          </p:nvCxnSpPr>
          <p:spPr>
            <a:xfrm>
              <a:off x="914340" y="1308240"/>
              <a:ext cx="0" cy="22474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5"/>
            <p:cNvCxnSpPr>
              <a:stCxn id="310" idx="5"/>
              <a:endCxn id="311" idx="1"/>
            </p:cNvCxnSpPr>
            <p:nvPr/>
          </p:nvCxnSpPr>
          <p:spPr>
            <a:xfrm rot="3361051">
              <a:off x="735259" y="1613480"/>
              <a:ext cx="260851" cy="3760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5"/>
            <p:cNvCxnSpPr>
              <a:stCxn id="311" idx="3"/>
              <a:endCxn id="312" idx="7"/>
            </p:cNvCxnSpPr>
            <p:nvPr/>
          </p:nvCxnSpPr>
          <p:spPr>
            <a:xfrm rot="3339234">
              <a:off x="811990" y="1763973"/>
              <a:ext cx="21801" cy="25652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9" name="Google Shape;319;p5"/>
          <p:cNvGrpSpPr/>
          <p:nvPr/>
        </p:nvGrpSpPr>
        <p:grpSpPr>
          <a:xfrm>
            <a:off x="244034" y="4993800"/>
            <a:ext cx="560333" cy="1150000"/>
            <a:chOff x="714175" y="1874013"/>
            <a:chExt cx="420250" cy="862500"/>
          </a:xfrm>
        </p:grpSpPr>
        <p:sp>
          <p:nvSpPr>
            <p:cNvPr id="320" name="Google Shape;320;p5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" name="Google Shape;338;p5"/>
          <p:cNvGrpSpPr/>
          <p:nvPr/>
        </p:nvGrpSpPr>
        <p:grpSpPr>
          <a:xfrm flipH="1">
            <a:off x="10680029" y="338229"/>
            <a:ext cx="2488800" cy="2798800"/>
            <a:chOff x="-709428" y="256660"/>
            <a:chExt cx="1866600" cy="2099100"/>
          </a:xfrm>
        </p:grpSpPr>
        <p:sp>
          <p:nvSpPr>
            <p:cNvPr id="339" name="Google Shape;339;p5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5"/>
          <p:cNvGrpSpPr/>
          <p:nvPr/>
        </p:nvGrpSpPr>
        <p:grpSpPr>
          <a:xfrm rot="-5400000" flipH="1">
            <a:off x="8369778" y="5347839"/>
            <a:ext cx="1531751" cy="1298500"/>
            <a:chOff x="6733575" y="656700"/>
            <a:chExt cx="1148813" cy="973875"/>
          </a:xfrm>
        </p:grpSpPr>
        <p:sp>
          <p:nvSpPr>
            <p:cNvPr id="342" name="Google Shape;342;p5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5" name="Google Shape;355;p5"/>
          <p:cNvGrpSpPr/>
          <p:nvPr/>
        </p:nvGrpSpPr>
        <p:grpSpPr>
          <a:xfrm rot="-9900040" flipH="1">
            <a:off x="10647111" y="3550680"/>
            <a:ext cx="1531704" cy="1298461"/>
            <a:chOff x="6733575" y="656700"/>
            <a:chExt cx="1148813" cy="973875"/>
          </a:xfrm>
        </p:grpSpPr>
        <p:sp>
          <p:nvSpPr>
            <p:cNvPr id="356" name="Google Shape;356;p5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105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71" name="Google Shape;371;p6"/>
          <p:cNvGrpSpPr/>
          <p:nvPr/>
        </p:nvGrpSpPr>
        <p:grpSpPr>
          <a:xfrm>
            <a:off x="10202348" y="196252"/>
            <a:ext cx="1037417" cy="1066032"/>
            <a:chOff x="6650460" y="1214814"/>
            <a:chExt cx="778063" cy="799524"/>
          </a:xfrm>
        </p:grpSpPr>
        <p:sp>
          <p:nvSpPr>
            <p:cNvPr id="372" name="Google Shape;372;p6"/>
            <p:cNvSpPr/>
            <p:nvPr/>
          </p:nvSpPr>
          <p:spPr>
            <a:xfrm rot="-9941983">
              <a:off x="6911111" y="19443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6"/>
            <p:cNvSpPr/>
            <p:nvPr/>
          </p:nvSpPr>
          <p:spPr>
            <a:xfrm rot="-9941983">
              <a:off x="6968906" y="14789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6"/>
            <p:cNvSpPr/>
            <p:nvPr/>
          </p:nvSpPr>
          <p:spPr>
            <a:xfrm rot="-9941983">
              <a:off x="7358544" y="1221635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75" name="Google Shape;375;p6"/>
            <p:cNvCxnSpPr>
              <a:stCxn id="373" idx="3"/>
              <a:endCxn id="374" idx="7"/>
            </p:cNvCxnSpPr>
            <p:nvPr/>
          </p:nvCxnSpPr>
          <p:spPr>
            <a:xfrm rot="10800000" flipH="1">
              <a:off x="7027638" y="1269455"/>
              <a:ext cx="335400" cy="22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6"/>
            <p:cNvCxnSpPr>
              <a:stCxn id="373" idx="0"/>
              <a:endCxn id="372" idx="4"/>
            </p:cNvCxnSpPr>
            <p:nvPr/>
          </p:nvCxnSpPr>
          <p:spPr>
            <a:xfrm flipH="1">
              <a:off x="6950385" y="1541177"/>
              <a:ext cx="42300" cy="40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77" name="Google Shape;377;p6"/>
            <p:cNvSpPr/>
            <p:nvPr/>
          </p:nvSpPr>
          <p:spPr>
            <a:xfrm rot="-9941983">
              <a:off x="6657281" y="1555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78" name="Google Shape;378;p6"/>
            <p:cNvCxnSpPr>
              <a:stCxn id="373" idx="7"/>
              <a:endCxn id="377" idx="3"/>
            </p:cNvCxnSpPr>
            <p:nvPr/>
          </p:nvCxnSpPr>
          <p:spPr>
            <a:xfrm flipH="1">
              <a:off x="6715932" y="1526699"/>
              <a:ext cx="2574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9" name="Google Shape;379;p6"/>
          <p:cNvGrpSpPr/>
          <p:nvPr/>
        </p:nvGrpSpPr>
        <p:grpSpPr>
          <a:xfrm>
            <a:off x="11377920" y="1356970"/>
            <a:ext cx="563293" cy="990847"/>
            <a:chOff x="3784690" y="164977"/>
            <a:chExt cx="422470" cy="743135"/>
          </a:xfrm>
        </p:grpSpPr>
        <p:sp>
          <p:nvSpPr>
            <p:cNvPr id="380" name="Google Shape;380;p6"/>
            <p:cNvSpPr/>
            <p:nvPr/>
          </p:nvSpPr>
          <p:spPr>
            <a:xfrm rot="-9941983">
              <a:off x="3868311" y="83813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6"/>
            <p:cNvSpPr/>
            <p:nvPr/>
          </p:nvSpPr>
          <p:spPr>
            <a:xfrm rot="-9941983">
              <a:off x="3968431" y="3660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6"/>
            <p:cNvSpPr/>
            <p:nvPr/>
          </p:nvSpPr>
          <p:spPr>
            <a:xfrm rot="-9941983">
              <a:off x="3890481" y="171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83" name="Google Shape;383;p6"/>
            <p:cNvCxnSpPr>
              <a:stCxn id="381" idx="5"/>
              <a:endCxn id="382" idx="1"/>
            </p:cNvCxnSpPr>
            <p:nvPr/>
          </p:nvCxnSpPr>
          <p:spPr>
            <a:xfrm rot="10800000">
              <a:off x="3938288" y="230649"/>
              <a:ext cx="456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84" name="Google Shape;384;p6"/>
            <p:cNvSpPr/>
            <p:nvPr/>
          </p:nvSpPr>
          <p:spPr>
            <a:xfrm rot="-9941983">
              <a:off x="4137181" y="4791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85" name="Google Shape;385;p6"/>
            <p:cNvCxnSpPr>
              <a:stCxn id="381" idx="1"/>
              <a:endCxn id="384" idx="6"/>
            </p:cNvCxnSpPr>
            <p:nvPr/>
          </p:nvCxnSpPr>
          <p:spPr>
            <a:xfrm>
              <a:off x="4016132" y="424755"/>
              <a:ext cx="1221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86" name="Google Shape;386;p6"/>
            <p:cNvSpPr/>
            <p:nvPr/>
          </p:nvSpPr>
          <p:spPr>
            <a:xfrm rot="-9941983">
              <a:off x="3791511" y="6604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87" name="Google Shape;387;p6"/>
            <p:cNvCxnSpPr>
              <a:stCxn id="384" idx="0"/>
              <a:endCxn id="380" idx="3"/>
            </p:cNvCxnSpPr>
            <p:nvPr/>
          </p:nvCxnSpPr>
          <p:spPr>
            <a:xfrm flipH="1">
              <a:off x="3926960" y="541377"/>
              <a:ext cx="234000" cy="312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6"/>
            <p:cNvCxnSpPr>
              <a:stCxn id="380" idx="5"/>
              <a:endCxn id="386" idx="1"/>
            </p:cNvCxnSpPr>
            <p:nvPr/>
          </p:nvCxnSpPr>
          <p:spPr>
            <a:xfrm rot="10800000">
              <a:off x="3839068" y="719260"/>
              <a:ext cx="44700" cy="12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6"/>
            <p:cNvCxnSpPr>
              <a:stCxn id="386" idx="3"/>
              <a:endCxn id="381" idx="0"/>
            </p:cNvCxnSpPr>
            <p:nvPr/>
          </p:nvCxnSpPr>
          <p:spPr>
            <a:xfrm rot="10800000" flipH="1">
              <a:off x="3850243" y="428140"/>
              <a:ext cx="141900" cy="24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0" name="Google Shape;390;p6"/>
          <p:cNvGrpSpPr/>
          <p:nvPr/>
        </p:nvGrpSpPr>
        <p:grpSpPr>
          <a:xfrm>
            <a:off x="11641505" y="1822026"/>
            <a:ext cx="755889" cy="1551349"/>
            <a:chOff x="714175" y="1874013"/>
            <a:chExt cx="420250" cy="862500"/>
          </a:xfrm>
        </p:grpSpPr>
        <p:sp>
          <p:nvSpPr>
            <p:cNvPr id="391" name="Google Shape;391;p6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6"/>
          <p:cNvGrpSpPr/>
          <p:nvPr/>
        </p:nvGrpSpPr>
        <p:grpSpPr>
          <a:xfrm rot="4500040">
            <a:off x="10640860" y="-294728"/>
            <a:ext cx="1531704" cy="1298461"/>
            <a:chOff x="6733575" y="656700"/>
            <a:chExt cx="1148813" cy="973875"/>
          </a:xfrm>
        </p:grpSpPr>
        <p:sp>
          <p:nvSpPr>
            <p:cNvPr id="410" name="Google Shape;410;p6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3" name="Google Shape;423;p6"/>
          <p:cNvGrpSpPr/>
          <p:nvPr/>
        </p:nvGrpSpPr>
        <p:grpSpPr>
          <a:xfrm rot="-610635">
            <a:off x="-1361796" y="4395665"/>
            <a:ext cx="2488887" cy="2798897"/>
            <a:chOff x="-709428" y="256660"/>
            <a:chExt cx="1866600" cy="2099100"/>
          </a:xfrm>
        </p:grpSpPr>
        <p:sp>
          <p:nvSpPr>
            <p:cNvPr id="424" name="Google Shape;424;p6"/>
            <p:cNvSpPr/>
            <p:nvPr/>
          </p:nvSpPr>
          <p:spPr>
            <a:xfrm rot="2062821">
              <a:off x="-266491" y="370044"/>
              <a:ext cx="980726" cy="1872331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785667" y="1111105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6"/>
          <p:cNvGrpSpPr/>
          <p:nvPr/>
        </p:nvGrpSpPr>
        <p:grpSpPr>
          <a:xfrm rot="345030">
            <a:off x="248236" y="6105617"/>
            <a:ext cx="615053" cy="356679"/>
            <a:chOff x="1086425" y="2145300"/>
            <a:chExt cx="461275" cy="267500"/>
          </a:xfrm>
        </p:grpSpPr>
        <p:sp>
          <p:nvSpPr>
            <p:cNvPr id="427" name="Google Shape;427;p6"/>
            <p:cNvSpPr/>
            <p:nvPr/>
          </p:nvSpPr>
          <p:spPr>
            <a:xfrm>
              <a:off x="1132775" y="2232675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1086425" y="2237225"/>
              <a:ext cx="13700" cy="13800"/>
            </a:xfrm>
            <a:custGeom>
              <a:avLst/>
              <a:gdLst/>
              <a:ahLst/>
              <a:cxnLst/>
              <a:rect l="l" t="t" r="r" b="b"/>
              <a:pathLst>
                <a:path w="548" h="552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13"/>
                    <a:pt x="101" y="552"/>
                    <a:pt x="235" y="552"/>
                  </a:cubicBezTo>
                  <a:cubicBezTo>
                    <a:pt x="247" y="552"/>
                    <a:pt x="260" y="551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1522600" y="2196200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487" y="1"/>
                  </a:moveTo>
                  <a:cubicBezTo>
                    <a:pt x="243" y="1"/>
                    <a:pt x="0" y="244"/>
                    <a:pt x="0" y="517"/>
                  </a:cubicBezTo>
                  <a:cubicBezTo>
                    <a:pt x="0" y="760"/>
                    <a:pt x="243" y="1004"/>
                    <a:pt x="487" y="1004"/>
                  </a:cubicBezTo>
                  <a:cubicBezTo>
                    <a:pt x="760" y="1004"/>
                    <a:pt x="1003" y="760"/>
                    <a:pt x="1003" y="517"/>
                  </a:cubicBezTo>
                  <a:cubicBezTo>
                    <a:pt x="100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1500550" y="2251675"/>
              <a:ext cx="21300" cy="20550"/>
            </a:xfrm>
            <a:custGeom>
              <a:avLst/>
              <a:gdLst/>
              <a:ahLst/>
              <a:cxnLst/>
              <a:rect l="l" t="t" r="r" b="b"/>
              <a:pathLst>
                <a:path w="852" h="82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39"/>
                    <a:pt x="183" y="821"/>
                    <a:pt x="426" y="821"/>
                  </a:cubicBezTo>
                  <a:cubicBezTo>
                    <a:pt x="670" y="821"/>
                    <a:pt x="852" y="639"/>
                    <a:pt x="852" y="426"/>
                  </a:cubicBezTo>
                  <a:cubicBezTo>
                    <a:pt x="852" y="183"/>
                    <a:pt x="670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1475475" y="2196200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4" y="1"/>
                    <a:pt x="1" y="244"/>
                    <a:pt x="1" y="517"/>
                  </a:cubicBezTo>
                  <a:cubicBezTo>
                    <a:pt x="1" y="760"/>
                    <a:pt x="214" y="1004"/>
                    <a:pt x="487" y="1004"/>
                  </a:cubicBezTo>
                  <a:cubicBezTo>
                    <a:pt x="761" y="1004"/>
                    <a:pt x="973" y="760"/>
                    <a:pt x="973" y="517"/>
                  </a:cubicBezTo>
                  <a:cubicBezTo>
                    <a:pt x="973" y="244"/>
                    <a:pt x="761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1419250" y="2272200"/>
              <a:ext cx="28150" cy="28900"/>
            </a:xfrm>
            <a:custGeom>
              <a:avLst/>
              <a:gdLst/>
              <a:ahLst/>
              <a:cxnLst/>
              <a:rect l="l" t="t" r="r" b="b"/>
              <a:pathLst>
                <a:path w="1126" h="1156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912"/>
                    <a:pt x="213" y="1155"/>
                    <a:pt x="578" y="1155"/>
                  </a:cubicBezTo>
                  <a:cubicBezTo>
                    <a:pt x="882" y="1155"/>
                    <a:pt x="1125" y="882"/>
                    <a:pt x="1125" y="578"/>
                  </a:cubicBezTo>
                  <a:cubicBezTo>
                    <a:pt x="1125" y="274"/>
                    <a:pt x="882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1522600" y="2399850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365"/>
                    <a:pt x="122" y="517"/>
                    <a:pt x="274" y="517"/>
                  </a:cubicBezTo>
                  <a:cubicBezTo>
                    <a:pt x="426" y="517"/>
                    <a:pt x="547" y="39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1285500" y="2145300"/>
              <a:ext cx="50950" cy="50925"/>
            </a:xfrm>
            <a:custGeom>
              <a:avLst/>
              <a:gdLst/>
              <a:ahLst/>
              <a:cxnLst/>
              <a:rect l="l" t="t" r="r" b="b"/>
              <a:pathLst>
                <a:path w="2038" h="2037" extrusionOk="0">
                  <a:moveTo>
                    <a:pt x="1004" y="0"/>
                  </a:moveTo>
                  <a:cubicBezTo>
                    <a:pt x="457" y="0"/>
                    <a:pt x="1" y="456"/>
                    <a:pt x="1" y="1033"/>
                  </a:cubicBezTo>
                  <a:cubicBezTo>
                    <a:pt x="1" y="1581"/>
                    <a:pt x="457" y="2037"/>
                    <a:pt x="1004" y="2037"/>
                  </a:cubicBezTo>
                  <a:cubicBezTo>
                    <a:pt x="1581" y="2037"/>
                    <a:pt x="2037" y="1581"/>
                    <a:pt x="2037" y="1033"/>
                  </a:cubicBezTo>
                  <a:cubicBezTo>
                    <a:pt x="203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39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"/>
          <p:cNvSpPr txBox="1">
            <a:spLocks noGrp="1"/>
          </p:cNvSpPr>
          <p:nvPr>
            <p:ph type="title"/>
          </p:nvPr>
        </p:nvSpPr>
        <p:spPr>
          <a:xfrm>
            <a:off x="2057996" y="2126351"/>
            <a:ext cx="3340000" cy="1308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37" name="Google Shape;437;p7"/>
          <p:cNvGrpSpPr/>
          <p:nvPr/>
        </p:nvGrpSpPr>
        <p:grpSpPr>
          <a:xfrm flipH="1">
            <a:off x="8536645" y="4895436"/>
            <a:ext cx="3226400" cy="3628400"/>
            <a:chOff x="7674895" y="-138173"/>
            <a:chExt cx="2419800" cy="2721300"/>
          </a:xfrm>
        </p:grpSpPr>
        <p:sp>
          <p:nvSpPr>
            <p:cNvPr id="438" name="Google Shape;438;p7"/>
            <p:cNvSpPr/>
            <p:nvPr/>
          </p:nvSpPr>
          <p:spPr>
            <a:xfrm rot="-2062574" flipH="1">
              <a:off x="8249063" y="8845"/>
              <a:ext cx="1271464" cy="2427263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 flipH="1">
              <a:off x="7986227" y="843668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7"/>
          <p:cNvGrpSpPr/>
          <p:nvPr/>
        </p:nvGrpSpPr>
        <p:grpSpPr>
          <a:xfrm rot="9900040">
            <a:off x="10276891" y="5287547"/>
            <a:ext cx="1531704" cy="1298461"/>
            <a:chOff x="6733575" y="656700"/>
            <a:chExt cx="1148813" cy="973875"/>
          </a:xfrm>
        </p:grpSpPr>
        <p:sp>
          <p:nvSpPr>
            <p:cNvPr id="441" name="Google Shape;441;p7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" name="Google Shape;454;p7"/>
          <p:cNvGrpSpPr/>
          <p:nvPr/>
        </p:nvGrpSpPr>
        <p:grpSpPr>
          <a:xfrm rot="-4500040">
            <a:off x="3538665" y="-2097230"/>
            <a:ext cx="2975111" cy="3518695"/>
            <a:chOff x="7923400" y="2500218"/>
            <a:chExt cx="2231400" cy="2639100"/>
          </a:xfrm>
        </p:grpSpPr>
        <p:sp>
          <p:nvSpPr>
            <p:cNvPr id="455" name="Google Shape;455;p7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7"/>
          <p:cNvGrpSpPr/>
          <p:nvPr/>
        </p:nvGrpSpPr>
        <p:grpSpPr>
          <a:xfrm rot="3360987" flipH="1">
            <a:off x="570160" y="1780265"/>
            <a:ext cx="829427" cy="1167684"/>
            <a:chOff x="649350" y="856885"/>
            <a:chExt cx="844775" cy="1189290"/>
          </a:xfrm>
        </p:grpSpPr>
        <p:sp>
          <p:nvSpPr>
            <p:cNvPr id="458" name="Google Shape;458;p7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465" name="Google Shape;465;p7"/>
            <p:cNvCxnSpPr>
              <a:stCxn id="458" idx="5"/>
              <a:endCxn id="459" idx="2"/>
            </p:cNvCxnSpPr>
            <p:nvPr/>
          </p:nvCxnSpPr>
          <p:spPr>
            <a:xfrm rot="-7439430" flipH="1">
              <a:off x="1075130" y="919197"/>
              <a:ext cx="222160" cy="13487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7"/>
            <p:cNvCxnSpPr>
              <a:stCxn id="459" idx="4"/>
              <a:endCxn id="460" idx="0"/>
            </p:cNvCxnSpPr>
            <p:nvPr/>
          </p:nvCxnSpPr>
          <p:spPr>
            <a:xfrm rot="3361195">
              <a:off x="1172718" y="1130956"/>
              <a:ext cx="263014" cy="28073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7"/>
            <p:cNvCxnSpPr>
              <a:stCxn id="460" idx="1"/>
              <a:endCxn id="461" idx="5"/>
            </p:cNvCxnSpPr>
            <p:nvPr/>
          </p:nvCxnSpPr>
          <p:spPr>
            <a:xfrm rot="3361608" flipH="1">
              <a:off x="1056932" y="1378612"/>
              <a:ext cx="185217" cy="7155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7"/>
            <p:cNvCxnSpPr>
              <a:stCxn id="461" idx="3"/>
              <a:endCxn id="462" idx="6"/>
            </p:cNvCxnSpPr>
            <p:nvPr/>
          </p:nvCxnSpPr>
          <p:spPr>
            <a:xfrm>
              <a:off x="914340" y="1308240"/>
              <a:ext cx="0" cy="22474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7"/>
            <p:cNvCxnSpPr>
              <a:stCxn id="462" idx="5"/>
              <a:endCxn id="463" idx="1"/>
            </p:cNvCxnSpPr>
            <p:nvPr/>
          </p:nvCxnSpPr>
          <p:spPr>
            <a:xfrm rot="3361051">
              <a:off x="735259" y="1613480"/>
              <a:ext cx="260851" cy="3760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7"/>
            <p:cNvCxnSpPr>
              <a:stCxn id="463" idx="3"/>
              <a:endCxn id="464" idx="7"/>
            </p:cNvCxnSpPr>
            <p:nvPr/>
          </p:nvCxnSpPr>
          <p:spPr>
            <a:xfrm rot="3339234">
              <a:off x="811990" y="1763973"/>
              <a:ext cx="21801" cy="25652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1" name="Google Shape;471;p7"/>
          <p:cNvGrpSpPr/>
          <p:nvPr/>
        </p:nvGrpSpPr>
        <p:grpSpPr>
          <a:xfrm flipH="1">
            <a:off x="203672" y="2439700"/>
            <a:ext cx="560333" cy="1150000"/>
            <a:chOff x="714175" y="1874013"/>
            <a:chExt cx="420250" cy="862500"/>
          </a:xfrm>
        </p:grpSpPr>
        <p:sp>
          <p:nvSpPr>
            <p:cNvPr id="472" name="Google Shape;472;p7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0" name="Google Shape;490;p7"/>
          <p:cNvGrpSpPr/>
          <p:nvPr/>
        </p:nvGrpSpPr>
        <p:grpSpPr>
          <a:xfrm>
            <a:off x="3500309" y="110070"/>
            <a:ext cx="1068521" cy="804700"/>
            <a:chOff x="269275" y="3833175"/>
            <a:chExt cx="680125" cy="512200"/>
          </a:xfrm>
        </p:grpSpPr>
        <p:sp>
          <p:nvSpPr>
            <p:cNvPr id="491" name="Google Shape;491;p7"/>
            <p:cNvSpPr/>
            <p:nvPr/>
          </p:nvSpPr>
          <p:spPr>
            <a:xfrm>
              <a:off x="770025" y="4209325"/>
              <a:ext cx="9925" cy="9900"/>
            </a:xfrm>
            <a:custGeom>
              <a:avLst/>
              <a:gdLst/>
              <a:ahLst/>
              <a:cxnLst/>
              <a:rect l="l" t="t" r="r" b="b"/>
              <a:pathLst>
                <a:path w="397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96" y="304"/>
                    <a:pt x="396" y="183"/>
                  </a:cubicBezTo>
                  <a:cubicBezTo>
                    <a:pt x="396" y="122"/>
                    <a:pt x="275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92075" y="42040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0" y="0"/>
                    <a:pt x="0" y="0"/>
                    <a:pt x="0" y="31"/>
                  </a:cubicBezTo>
                  <a:cubicBezTo>
                    <a:pt x="0" y="31"/>
                    <a:pt x="0" y="61"/>
                    <a:pt x="31" y="61"/>
                  </a:cubicBezTo>
                  <a:cubicBezTo>
                    <a:pt x="61" y="61"/>
                    <a:pt x="61" y="31"/>
                    <a:pt x="61" y="31"/>
                  </a:cubicBezTo>
                  <a:cubicBezTo>
                    <a:pt x="61" y="0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778400" y="4193775"/>
              <a:ext cx="2300" cy="950"/>
            </a:xfrm>
            <a:custGeom>
              <a:avLst/>
              <a:gdLst/>
              <a:ahLst/>
              <a:cxnLst/>
              <a:rect l="l" t="t" r="r" b="b"/>
              <a:pathLst>
                <a:path w="92" h="38" extrusionOk="0">
                  <a:moveTo>
                    <a:pt x="68" y="1"/>
                  </a:moveTo>
                  <a:cubicBezTo>
                    <a:pt x="54" y="1"/>
                    <a:pt x="41" y="14"/>
                    <a:pt x="0" y="14"/>
                  </a:cubicBezTo>
                  <a:cubicBezTo>
                    <a:pt x="0" y="30"/>
                    <a:pt x="0" y="37"/>
                    <a:pt x="12" y="37"/>
                  </a:cubicBezTo>
                  <a:cubicBezTo>
                    <a:pt x="23" y="37"/>
                    <a:pt x="46" y="30"/>
                    <a:pt x="92" y="14"/>
                  </a:cubicBezTo>
                  <a:cubicBezTo>
                    <a:pt x="81" y="4"/>
                    <a:pt x="75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795875" y="4257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1"/>
                    <a:pt x="0" y="61"/>
                    <a:pt x="31" y="61"/>
                  </a:cubicBezTo>
                  <a:cubicBezTo>
                    <a:pt x="61" y="61"/>
                    <a:pt x="61" y="61"/>
                    <a:pt x="61" y="31"/>
                  </a:cubicBezTo>
                  <a:cubicBezTo>
                    <a:pt x="61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764725" y="4242950"/>
              <a:ext cx="1550" cy="1150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31" y="0"/>
                  </a:moveTo>
                  <a:cubicBezTo>
                    <a:pt x="23" y="0"/>
                    <a:pt x="15" y="8"/>
                    <a:pt x="0" y="23"/>
                  </a:cubicBezTo>
                  <a:cubicBezTo>
                    <a:pt x="0" y="38"/>
                    <a:pt x="8" y="46"/>
                    <a:pt x="19" y="46"/>
                  </a:cubicBezTo>
                  <a:cubicBezTo>
                    <a:pt x="31" y="46"/>
                    <a:pt x="46" y="38"/>
                    <a:pt x="61" y="23"/>
                  </a:cubicBezTo>
                  <a:cubicBezTo>
                    <a:pt x="46" y="8"/>
                    <a:pt x="38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797400" y="4231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0" y="61"/>
                    <a:pt x="31" y="61"/>
                    <a:pt x="61" y="61"/>
                  </a:cubicBezTo>
                  <a:cubicBezTo>
                    <a:pt x="61" y="61"/>
                    <a:pt x="91" y="61"/>
                    <a:pt x="91" y="31"/>
                  </a:cubicBezTo>
                  <a:cubicBezTo>
                    <a:pt x="9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501025" y="3968425"/>
              <a:ext cx="13725" cy="12950"/>
            </a:xfrm>
            <a:custGeom>
              <a:avLst/>
              <a:gdLst/>
              <a:ahLst/>
              <a:cxnLst/>
              <a:rect l="l" t="t" r="r" b="b"/>
              <a:pathLst>
                <a:path w="549" h="518" extrusionOk="0">
                  <a:moveTo>
                    <a:pt x="274" y="1"/>
                  </a:moveTo>
                  <a:cubicBezTo>
                    <a:pt x="122" y="1"/>
                    <a:pt x="1" y="92"/>
                    <a:pt x="1" y="244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44"/>
                  </a:cubicBezTo>
                  <a:cubicBezTo>
                    <a:pt x="548" y="92"/>
                    <a:pt x="39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425050" y="3981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0" y="122"/>
                    <a:pt x="0" y="244"/>
                  </a:cubicBezTo>
                  <a:cubicBezTo>
                    <a:pt x="0" y="335"/>
                    <a:pt x="122" y="456"/>
                    <a:pt x="244" y="456"/>
                  </a:cubicBezTo>
                  <a:cubicBezTo>
                    <a:pt x="365" y="456"/>
                    <a:pt x="456" y="335"/>
                    <a:pt x="456" y="244"/>
                  </a:cubicBezTo>
                  <a:cubicBezTo>
                    <a:pt x="456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499525" y="401250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1" y="1"/>
                    <a:pt x="0" y="92"/>
                    <a:pt x="0" y="153"/>
                  </a:cubicBezTo>
                  <a:cubicBezTo>
                    <a:pt x="0" y="244"/>
                    <a:pt x="61" y="305"/>
                    <a:pt x="152" y="305"/>
                  </a:cubicBezTo>
                  <a:cubicBezTo>
                    <a:pt x="213" y="305"/>
                    <a:pt x="304" y="244"/>
                    <a:pt x="304" y="153"/>
                  </a:cubicBezTo>
                  <a:cubicBezTo>
                    <a:pt x="30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770800" y="3833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0"/>
                  </a:moveTo>
                  <a:cubicBezTo>
                    <a:pt x="183" y="0"/>
                    <a:pt x="0" y="183"/>
                    <a:pt x="0" y="396"/>
                  </a:cubicBezTo>
                  <a:cubicBezTo>
                    <a:pt x="0" y="578"/>
                    <a:pt x="183" y="760"/>
                    <a:pt x="396" y="760"/>
                  </a:cubicBezTo>
                  <a:cubicBezTo>
                    <a:pt x="608" y="760"/>
                    <a:pt x="760" y="578"/>
                    <a:pt x="760" y="396"/>
                  </a:cubicBezTo>
                  <a:cubicBezTo>
                    <a:pt x="760" y="183"/>
                    <a:pt x="60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504075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0" y="123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24275" y="409837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3" y="0"/>
                  </a:moveTo>
                  <a:cubicBezTo>
                    <a:pt x="62" y="0"/>
                    <a:pt x="1" y="31"/>
                    <a:pt x="1" y="122"/>
                  </a:cubicBezTo>
                  <a:cubicBezTo>
                    <a:pt x="1" y="183"/>
                    <a:pt x="62" y="213"/>
                    <a:pt x="123" y="213"/>
                  </a:cubicBezTo>
                  <a:cubicBezTo>
                    <a:pt x="183" y="213"/>
                    <a:pt x="214" y="183"/>
                    <a:pt x="214" y="122"/>
                  </a:cubicBezTo>
                  <a:cubicBezTo>
                    <a:pt x="214" y="31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706200" y="4091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1" y="123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401500" y="3870400"/>
              <a:ext cx="22800" cy="22825"/>
            </a:xfrm>
            <a:custGeom>
              <a:avLst/>
              <a:gdLst/>
              <a:ahLst/>
              <a:cxnLst/>
              <a:rect l="l" t="t" r="r" b="b"/>
              <a:pathLst>
                <a:path w="912" h="913" extrusionOk="0">
                  <a:moveTo>
                    <a:pt x="456" y="1"/>
                  </a:moveTo>
                  <a:cubicBezTo>
                    <a:pt x="182" y="1"/>
                    <a:pt x="0" y="183"/>
                    <a:pt x="0" y="457"/>
                  </a:cubicBezTo>
                  <a:cubicBezTo>
                    <a:pt x="0" y="670"/>
                    <a:pt x="182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14250" y="429517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92" y="1"/>
                    <a:pt x="1" y="62"/>
                    <a:pt x="1" y="183"/>
                  </a:cubicBezTo>
                  <a:cubicBezTo>
                    <a:pt x="1" y="274"/>
                    <a:pt x="92" y="366"/>
                    <a:pt x="183" y="366"/>
                  </a:cubicBezTo>
                  <a:cubicBezTo>
                    <a:pt x="305" y="366"/>
                    <a:pt x="366" y="274"/>
                    <a:pt x="366" y="183"/>
                  </a:cubicBezTo>
                  <a:cubicBezTo>
                    <a:pt x="366" y="6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36300" y="4289100"/>
              <a:ext cx="1550" cy="230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61" y="92"/>
                    <a:pt x="61" y="62"/>
                    <a:pt x="61" y="3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22625" y="4279325"/>
              <a:ext cx="2300" cy="1250"/>
            </a:xfrm>
            <a:custGeom>
              <a:avLst/>
              <a:gdLst/>
              <a:ahLst/>
              <a:cxnLst/>
              <a:rect l="l" t="t" r="r" b="b"/>
              <a:pathLst>
                <a:path w="92" h="50" extrusionOk="0">
                  <a:moveTo>
                    <a:pt x="54" y="0"/>
                  </a:moveTo>
                  <a:cubicBezTo>
                    <a:pt x="27" y="0"/>
                    <a:pt x="0" y="27"/>
                    <a:pt x="0" y="27"/>
                  </a:cubicBezTo>
                  <a:cubicBezTo>
                    <a:pt x="0" y="42"/>
                    <a:pt x="0" y="50"/>
                    <a:pt x="12" y="50"/>
                  </a:cubicBezTo>
                  <a:cubicBezTo>
                    <a:pt x="23" y="50"/>
                    <a:pt x="46" y="42"/>
                    <a:pt x="91" y="27"/>
                  </a:cubicBezTo>
                  <a:cubicBezTo>
                    <a:pt x="81" y="7"/>
                    <a:pt x="68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38575" y="4343050"/>
              <a:ext cx="2300" cy="2325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62"/>
                    <a:pt x="31" y="92"/>
                    <a:pt x="61" y="92"/>
                  </a:cubicBezTo>
                  <a:cubicBezTo>
                    <a:pt x="61" y="92"/>
                    <a:pt x="92" y="62"/>
                    <a:pt x="92" y="31"/>
                  </a:cubicBezTo>
                  <a:cubicBezTo>
                    <a:pt x="9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08950" y="4328250"/>
              <a:ext cx="1525" cy="1725"/>
            </a:xfrm>
            <a:custGeom>
              <a:avLst/>
              <a:gdLst/>
              <a:ahLst/>
              <a:cxnLst/>
              <a:rect l="l" t="t" r="r" b="b"/>
              <a:pathLst>
                <a:path w="61" h="69" extrusionOk="0">
                  <a:moveTo>
                    <a:pt x="19" y="0"/>
                  </a:moveTo>
                  <a:cubicBezTo>
                    <a:pt x="8" y="0"/>
                    <a:pt x="0" y="15"/>
                    <a:pt x="0" y="46"/>
                  </a:cubicBezTo>
                  <a:cubicBezTo>
                    <a:pt x="0" y="61"/>
                    <a:pt x="8" y="69"/>
                    <a:pt x="19" y="69"/>
                  </a:cubicBezTo>
                  <a:cubicBezTo>
                    <a:pt x="30" y="69"/>
                    <a:pt x="46" y="61"/>
                    <a:pt x="61" y="46"/>
                  </a:cubicBezTo>
                  <a:cubicBezTo>
                    <a:pt x="46" y="15"/>
                    <a:pt x="30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0850" y="4316475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62" y="91"/>
                    <a:pt x="92" y="61"/>
                    <a:pt x="92" y="61"/>
                  </a:cubicBezTo>
                  <a:cubicBezTo>
                    <a:pt x="92" y="3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344500" y="4053550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69275" y="4067225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3" y="0"/>
                  </a:moveTo>
                  <a:cubicBezTo>
                    <a:pt x="122" y="0"/>
                    <a:pt x="0" y="91"/>
                    <a:pt x="0" y="213"/>
                  </a:cubicBezTo>
                  <a:cubicBezTo>
                    <a:pt x="0" y="335"/>
                    <a:pt x="122" y="456"/>
                    <a:pt x="243" y="456"/>
                  </a:cubicBezTo>
                  <a:cubicBezTo>
                    <a:pt x="365" y="456"/>
                    <a:pt x="456" y="335"/>
                    <a:pt x="456" y="213"/>
                  </a:cubicBezTo>
                  <a:cubicBezTo>
                    <a:pt x="456" y="91"/>
                    <a:pt x="365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344500" y="4098375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cubicBezTo>
                    <a:pt x="0" y="244"/>
                    <a:pt x="61" y="304"/>
                    <a:pt x="152" y="304"/>
                  </a:cubicBezTo>
                  <a:cubicBezTo>
                    <a:pt x="244" y="304"/>
                    <a:pt x="304" y="244"/>
                    <a:pt x="304" y="152"/>
                  </a:cubicBezTo>
                  <a:cubicBezTo>
                    <a:pt x="304" y="61"/>
                    <a:pt x="244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703175" y="383392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790550" y="425035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44" y="1"/>
                  </a:moveTo>
                  <a:cubicBezTo>
                    <a:pt x="122" y="1"/>
                    <a:pt x="1" y="92"/>
                    <a:pt x="1" y="213"/>
                  </a:cubicBezTo>
                  <a:cubicBezTo>
                    <a:pt x="1" y="335"/>
                    <a:pt x="122" y="457"/>
                    <a:pt x="244" y="457"/>
                  </a:cubicBezTo>
                  <a:cubicBezTo>
                    <a:pt x="365" y="457"/>
                    <a:pt x="457" y="335"/>
                    <a:pt x="457" y="213"/>
                  </a:cubicBezTo>
                  <a:cubicBezTo>
                    <a:pt x="457" y="9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819425" y="422375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669"/>
                    <a:pt x="335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836900" y="42617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66" y="1"/>
                  </a:moveTo>
                  <a:cubicBezTo>
                    <a:pt x="153" y="1"/>
                    <a:pt x="1" y="183"/>
                    <a:pt x="1" y="365"/>
                  </a:cubicBezTo>
                  <a:cubicBezTo>
                    <a:pt x="1" y="608"/>
                    <a:pt x="183" y="760"/>
                    <a:pt x="366" y="760"/>
                  </a:cubicBezTo>
                  <a:cubicBezTo>
                    <a:pt x="578" y="760"/>
                    <a:pt x="761" y="578"/>
                    <a:pt x="761" y="365"/>
                  </a:cubicBezTo>
                  <a:cubicBezTo>
                    <a:pt x="761" y="183"/>
                    <a:pt x="548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899225" y="422375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68200" y="4193350"/>
              <a:ext cx="25125" cy="24350"/>
            </a:xfrm>
            <a:custGeom>
              <a:avLst/>
              <a:gdLst/>
              <a:ahLst/>
              <a:cxnLst/>
              <a:rect l="l" t="t" r="r" b="b"/>
              <a:pathLst>
                <a:path w="1005" h="974" extrusionOk="0">
                  <a:moveTo>
                    <a:pt x="487" y="1"/>
                  </a:moveTo>
                  <a:cubicBezTo>
                    <a:pt x="244" y="1"/>
                    <a:pt x="1" y="214"/>
                    <a:pt x="1" y="487"/>
                  </a:cubicBezTo>
                  <a:cubicBezTo>
                    <a:pt x="1" y="761"/>
                    <a:pt x="244" y="974"/>
                    <a:pt x="487" y="974"/>
                  </a:cubicBezTo>
                  <a:cubicBezTo>
                    <a:pt x="761" y="974"/>
                    <a:pt x="1004" y="761"/>
                    <a:pt x="1004" y="487"/>
                  </a:cubicBezTo>
                  <a:cubicBezTo>
                    <a:pt x="1004" y="214"/>
                    <a:pt x="761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932650" y="4319500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7"/>
                    <a:pt x="153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3"/>
                    <a:pt x="51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" name="Google Shape;521;p7"/>
          <p:cNvGrpSpPr/>
          <p:nvPr/>
        </p:nvGrpSpPr>
        <p:grpSpPr>
          <a:xfrm>
            <a:off x="8183648" y="196252"/>
            <a:ext cx="1037417" cy="1066032"/>
            <a:chOff x="6650460" y="1214814"/>
            <a:chExt cx="778063" cy="799524"/>
          </a:xfrm>
        </p:grpSpPr>
        <p:sp>
          <p:nvSpPr>
            <p:cNvPr id="522" name="Google Shape;522;p7"/>
            <p:cNvSpPr/>
            <p:nvPr/>
          </p:nvSpPr>
          <p:spPr>
            <a:xfrm rot="-9941983">
              <a:off x="6911111" y="19443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7"/>
            <p:cNvSpPr/>
            <p:nvPr/>
          </p:nvSpPr>
          <p:spPr>
            <a:xfrm rot="-9941983">
              <a:off x="6968906" y="14789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7"/>
            <p:cNvSpPr/>
            <p:nvPr/>
          </p:nvSpPr>
          <p:spPr>
            <a:xfrm rot="-9941983">
              <a:off x="7358544" y="1221635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525" name="Google Shape;525;p7"/>
            <p:cNvCxnSpPr>
              <a:stCxn id="523" idx="3"/>
              <a:endCxn id="524" idx="7"/>
            </p:cNvCxnSpPr>
            <p:nvPr/>
          </p:nvCxnSpPr>
          <p:spPr>
            <a:xfrm rot="10800000" flipH="1">
              <a:off x="7027638" y="1269455"/>
              <a:ext cx="335400" cy="225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7"/>
            <p:cNvCxnSpPr>
              <a:stCxn id="523" idx="0"/>
              <a:endCxn id="522" idx="4"/>
            </p:cNvCxnSpPr>
            <p:nvPr/>
          </p:nvCxnSpPr>
          <p:spPr>
            <a:xfrm flipH="1">
              <a:off x="6950385" y="1541177"/>
              <a:ext cx="42300" cy="404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27" name="Google Shape;527;p7"/>
            <p:cNvSpPr/>
            <p:nvPr/>
          </p:nvSpPr>
          <p:spPr>
            <a:xfrm rot="-9941983">
              <a:off x="6657281" y="1555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528" name="Google Shape;528;p7"/>
            <p:cNvCxnSpPr>
              <a:stCxn id="523" idx="7"/>
              <a:endCxn id="527" idx="3"/>
            </p:cNvCxnSpPr>
            <p:nvPr/>
          </p:nvCxnSpPr>
          <p:spPr>
            <a:xfrm flipH="1">
              <a:off x="6715932" y="1526699"/>
              <a:ext cx="257400" cy="4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9" name="Google Shape;529;p7"/>
          <p:cNvGrpSpPr/>
          <p:nvPr/>
        </p:nvGrpSpPr>
        <p:grpSpPr>
          <a:xfrm>
            <a:off x="11377920" y="1356970"/>
            <a:ext cx="563293" cy="990847"/>
            <a:chOff x="3784690" y="164977"/>
            <a:chExt cx="422470" cy="743135"/>
          </a:xfrm>
        </p:grpSpPr>
        <p:sp>
          <p:nvSpPr>
            <p:cNvPr id="530" name="Google Shape;530;p7"/>
            <p:cNvSpPr/>
            <p:nvPr/>
          </p:nvSpPr>
          <p:spPr>
            <a:xfrm rot="-9941983">
              <a:off x="3868311" y="83813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7"/>
            <p:cNvSpPr/>
            <p:nvPr/>
          </p:nvSpPr>
          <p:spPr>
            <a:xfrm rot="-9941983">
              <a:off x="3968431" y="3660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7"/>
            <p:cNvSpPr/>
            <p:nvPr/>
          </p:nvSpPr>
          <p:spPr>
            <a:xfrm rot="-9941983">
              <a:off x="3890481" y="1717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533" name="Google Shape;533;p7"/>
            <p:cNvCxnSpPr>
              <a:stCxn id="531" idx="5"/>
              <a:endCxn id="532" idx="1"/>
            </p:cNvCxnSpPr>
            <p:nvPr/>
          </p:nvCxnSpPr>
          <p:spPr>
            <a:xfrm rot="10800000">
              <a:off x="3938288" y="230649"/>
              <a:ext cx="456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34" name="Google Shape;534;p7"/>
            <p:cNvSpPr/>
            <p:nvPr/>
          </p:nvSpPr>
          <p:spPr>
            <a:xfrm rot="-9941983">
              <a:off x="4137181" y="4791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535" name="Google Shape;535;p7"/>
            <p:cNvCxnSpPr>
              <a:stCxn id="531" idx="1"/>
              <a:endCxn id="534" idx="6"/>
            </p:cNvCxnSpPr>
            <p:nvPr/>
          </p:nvCxnSpPr>
          <p:spPr>
            <a:xfrm>
              <a:off x="4016132" y="424755"/>
              <a:ext cx="1221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36" name="Google Shape;536;p7"/>
            <p:cNvSpPr/>
            <p:nvPr/>
          </p:nvSpPr>
          <p:spPr>
            <a:xfrm rot="-9941983">
              <a:off x="3791511" y="6604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537" name="Google Shape;537;p7"/>
            <p:cNvCxnSpPr>
              <a:stCxn id="534" idx="0"/>
              <a:endCxn id="530" idx="3"/>
            </p:cNvCxnSpPr>
            <p:nvPr/>
          </p:nvCxnSpPr>
          <p:spPr>
            <a:xfrm flipH="1">
              <a:off x="3926960" y="541377"/>
              <a:ext cx="234000" cy="312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7"/>
            <p:cNvCxnSpPr>
              <a:stCxn id="530" idx="5"/>
              <a:endCxn id="536" idx="1"/>
            </p:cNvCxnSpPr>
            <p:nvPr/>
          </p:nvCxnSpPr>
          <p:spPr>
            <a:xfrm rot="10800000">
              <a:off x="3839068" y="719260"/>
              <a:ext cx="44700" cy="123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7"/>
            <p:cNvCxnSpPr>
              <a:stCxn id="536" idx="3"/>
              <a:endCxn id="531" idx="0"/>
            </p:cNvCxnSpPr>
            <p:nvPr/>
          </p:nvCxnSpPr>
          <p:spPr>
            <a:xfrm rot="10800000" flipH="1">
              <a:off x="3850243" y="428140"/>
              <a:ext cx="141900" cy="247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7"/>
          <p:cNvGrpSpPr/>
          <p:nvPr/>
        </p:nvGrpSpPr>
        <p:grpSpPr>
          <a:xfrm>
            <a:off x="11641505" y="1822026"/>
            <a:ext cx="755889" cy="1551349"/>
            <a:chOff x="714175" y="1874013"/>
            <a:chExt cx="420250" cy="862500"/>
          </a:xfrm>
        </p:grpSpPr>
        <p:sp>
          <p:nvSpPr>
            <p:cNvPr id="541" name="Google Shape;541;p7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" name="Google Shape;559;p7"/>
          <p:cNvGrpSpPr/>
          <p:nvPr/>
        </p:nvGrpSpPr>
        <p:grpSpPr>
          <a:xfrm rot="4500040">
            <a:off x="8622160" y="-294728"/>
            <a:ext cx="1531704" cy="1298461"/>
            <a:chOff x="6733575" y="656700"/>
            <a:chExt cx="1148813" cy="973875"/>
          </a:xfrm>
        </p:grpSpPr>
        <p:sp>
          <p:nvSpPr>
            <p:cNvPr id="560" name="Google Shape;560;p7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7"/>
          <p:cNvSpPr txBox="1">
            <a:spLocks noGrp="1"/>
          </p:cNvSpPr>
          <p:nvPr>
            <p:ph type="subTitle" idx="1"/>
          </p:nvPr>
        </p:nvSpPr>
        <p:spPr>
          <a:xfrm>
            <a:off x="2058000" y="3539651"/>
            <a:ext cx="3340000" cy="119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Flamenco"/>
                <a:ea typeface="Flamenco"/>
                <a:cs typeface="Flamenco"/>
                <a:sym typeface="Flamen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773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"/>
          <p:cNvSpPr txBox="1">
            <a:spLocks noGrp="1"/>
          </p:cNvSpPr>
          <p:nvPr>
            <p:ph type="title"/>
          </p:nvPr>
        </p:nvSpPr>
        <p:spPr>
          <a:xfrm>
            <a:off x="1850800" y="1973600"/>
            <a:ext cx="8490400" cy="2910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76" name="Google Shape;576;p8"/>
          <p:cNvGrpSpPr/>
          <p:nvPr/>
        </p:nvGrpSpPr>
        <p:grpSpPr>
          <a:xfrm rot="-4500040">
            <a:off x="7529165" y="-1848397"/>
            <a:ext cx="2975111" cy="3518695"/>
            <a:chOff x="7923400" y="2500218"/>
            <a:chExt cx="2231400" cy="2639100"/>
          </a:xfrm>
        </p:grpSpPr>
        <p:sp>
          <p:nvSpPr>
            <p:cNvPr id="577" name="Google Shape;577;p8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" name="Google Shape;579;p8"/>
          <p:cNvGrpSpPr/>
          <p:nvPr/>
        </p:nvGrpSpPr>
        <p:grpSpPr>
          <a:xfrm rot="-1322257" flipH="1">
            <a:off x="8670439" y="15023"/>
            <a:ext cx="1531688" cy="1298447"/>
            <a:chOff x="6733575" y="656700"/>
            <a:chExt cx="1148813" cy="973875"/>
          </a:xfrm>
        </p:grpSpPr>
        <p:sp>
          <p:nvSpPr>
            <p:cNvPr id="580" name="Google Shape;580;p8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3" name="Google Shape;593;p8"/>
          <p:cNvGrpSpPr/>
          <p:nvPr/>
        </p:nvGrpSpPr>
        <p:grpSpPr>
          <a:xfrm>
            <a:off x="4574478" y="5808807"/>
            <a:ext cx="727244" cy="1165696"/>
            <a:chOff x="649350" y="858950"/>
            <a:chExt cx="740675" cy="1187225"/>
          </a:xfrm>
        </p:grpSpPr>
        <p:sp>
          <p:nvSpPr>
            <p:cNvPr id="594" name="Google Shape;594;p8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601" name="Google Shape;601;p8"/>
            <p:cNvCxnSpPr>
              <a:stCxn id="594" idx="5"/>
              <a:endCxn id="595" idx="2"/>
            </p:cNvCxnSpPr>
            <p:nvPr/>
          </p:nvCxnSpPr>
          <p:spPr>
            <a:xfrm>
              <a:off x="1068160" y="932185"/>
              <a:ext cx="236100" cy="10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8"/>
            <p:cNvCxnSpPr>
              <a:stCxn id="595" idx="4"/>
              <a:endCxn id="596" idx="0"/>
            </p:cNvCxnSpPr>
            <p:nvPr/>
          </p:nvCxnSpPr>
          <p:spPr>
            <a:xfrm flipH="1">
              <a:off x="1261325" y="1083825"/>
              <a:ext cx="85800" cy="3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8"/>
            <p:cNvCxnSpPr>
              <a:stCxn id="596" idx="1"/>
              <a:endCxn id="597" idx="5"/>
            </p:cNvCxnSpPr>
            <p:nvPr/>
          </p:nvCxnSpPr>
          <p:spPr>
            <a:xfrm rot="10800000">
              <a:off x="1068090" y="1357840"/>
              <a:ext cx="1629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8"/>
            <p:cNvCxnSpPr>
              <a:stCxn id="597" idx="3"/>
              <a:endCxn id="598" idx="6"/>
            </p:cNvCxnSpPr>
            <p:nvPr/>
          </p:nvCxnSpPr>
          <p:spPr>
            <a:xfrm flipH="1">
              <a:off x="820890" y="1357760"/>
              <a:ext cx="186600" cy="1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8"/>
            <p:cNvCxnSpPr>
              <a:stCxn id="598" idx="5"/>
              <a:endCxn id="599" idx="1"/>
            </p:cNvCxnSpPr>
            <p:nvPr/>
          </p:nvCxnSpPr>
          <p:spPr>
            <a:xfrm>
              <a:off x="808385" y="1513635"/>
              <a:ext cx="114600" cy="23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8"/>
            <p:cNvCxnSpPr>
              <a:stCxn id="599" idx="3"/>
              <a:endCxn id="600" idx="7"/>
            </p:cNvCxnSpPr>
            <p:nvPr/>
          </p:nvCxnSpPr>
          <p:spPr>
            <a:xfrm flipH="1">
              <a:off x="722690" y="1811535"/>
              <a:ext cx="200400" cy="161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7" name="Google Shape;607;p8"/>
          <p:cNvGrpSpPr/>
          <p:nvPr/>
        </p:nvGrpSpPr>
        <p:grpSpPr>
          <a:xfrm>
            <a:off x="3356785" y="6143801"/>
            <a:ext cx="1283767" cy="646100"/>
            <a:chOff x="5025163" y="4343000"/>
            <a:chExt cx="962825" cy="484575"/>
          </a:xfrm>
        </p:grpSpPr>
        <p:sp>
          <p:nvSpPr>
            <p:cNvPr id="608" name="Google Shape;608;p8"/>
            <p:cNvSpPr/>
            <p:nvPr/>
          </p:nvSpPr>
          <p:spPr>
            <a:xfrm rot="5400000">
              <a:off x="5976575" y="4343013"/>
              <a:ext cx="11425" cy="11400"/>
            </a:xfrm>
            <a:custGeom>
              <a:avLst/>
              <a:gdLst/>
              <a:ahLst/>
              <a:cxnLst/>
              <a:rect l="l" t="t" r="r" b="b"/>
              <a:pathLst>
                <a:path w="457" h="456" extrusionOk="0">
                  <a:moveTo>
                    <a:pt x="213" y="0"/>
                  </a:moveTo>
                  <a:cubicBezTo>
                    <a:pt x="122" y="0"/>
                    <a:pt x="0" y="122"/>
                    <a:pt x="0" y="243"/>
                  </a:cubicBezTo>
                  <a:cubicBezTo>
                    <a:pt x="0" y="365"/>
                    <a:pt x="122" y="456"/>
                    <a:pt x="213" y="456"/>
                  </a:cubicBezTo>
                  <a:cubicBezTo>
                    <a:pt x="335" y="456"/>
                    <a:pt x="456" y="365"/>
                    <a:pt x="456" y="243"/>
                  </a:cubicBezTo>
                  <a:cubicBezTo>
                    <a:pt x="456" y="122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8"/>
            <p:cNvSpPr/>
            <p:nvPr/>
          </p:nvSpPr>
          <p:spPr>
            <a:xfrm rot="5400000">
              <a:off x="5311563" y="45504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2" y="1"/>
                    <a:pt x="1" y="122"/>
                    <a:pt x="1" y="214"/>
                  </a:cubicBezTo>
                  <a:cubicBezTo>
                    <a:pt x="1" y="335"/>
                    <a:pt x="122" y="457"/>
                    <a:pt x="213" y="457"/>
                  </a:cubicBezTo>
                  <a:cubicBezTo>
                    <a:pt x="335" y="457"/>
                    <a:pt x="457" y="335"/>
                    <a:pt x="457" y="214"/>
                  </a:cubicBezTo>
                  <a:cubicBezTo>
                    <a:pt x="457" y="12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8"/>
            <p:cNvSpPr/>
            <p:nvPr/>
          </p:nvSpPr>
          <p:spPr>
            <a:xfrm rot="5400000">
              <a:off x="5452950" y="4549813"/>
              <a:ext cx="16725" cy="17500"/>
            </a:xfrm>
            <a:custGeom>
              <a:avLst/>
              <a:gdLst/>
              <a:ahLst/>
              <a:cxnLst/>
              <a:rect l="l" t="t" r="r" b="b"/>
              <a:pathLst>
                <a:path w="669" h="700" extrusionOk="0">
                  <a:moveTo>
                    <a:pt x="334" y="1"/>
                  </a:moveTo>
                  <a:cubicBezTo>
                    <a:pt x="152" y="1"/>
                    <a:pt x="0" y="152"/>
                    <a:pt x="0" y="365"/>
                  </a:cubicBezTo>
                  <a:cubicBezTo>
                    <a:pt x="0" y="548"/>
                    <a:pt x="152" y="700"/>
                    <a:pt x="334" y="700"/>
                  </a:cubicBezTo>
                  <a:cubicBezTo>
                    <a:pt x="517" y="700"/>
                    <a:pt x="669" y="548"/>
                    <a:pt x="669" y="365"/>
                  </a:cubicBezTo>
                  <a:cubicBezTo>
                    <a:pt x="669" y="152"/>
                    <a:pt x="517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8"/>
            <p:cNvSpPr/>
            <p:nvPr/>
          </p:nvSpPr>
          <p:spPr>
            <a:xfrm rot="5400000">
              <a:off x="5257600" y="4496463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8"/>
            <p:cNvSpPr/>
            <p:nvPr/>
          </p:nvSpPr>
          <p:spPr>
            <a:xfrm rot="5400000">
              <a:off x="5110613" y="4813875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8"/>
            <p:cNvSpPr/>
            <p:nvPr/>
          </p:nvSpPr>
          <p:spPr>
            <a:xfrm rot="5400000">
              <a:off x="5053988" y="4723825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8"/>
            <p:cNvSpPr/>
            <p:nvPr/>
          </p:nvSpPr>
          <p:spPr>
            <a:xfrm rot="5400000">
              <a:off x="5336638" y="4437175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96" y="1"/>
                  </a:moveTo>
                  <a:cubicBezTo>
                    <a:pt x="153" y="1"/>
                    <a:pt x="1" y="214"/>
                    <a:pt x="1" y="396"/>
                  </a:cubicBezTo>
                  <a:cubicBezTo>
                    <a:pt x="1" y="609"/>
                    <a:pt x="153" y="761"/>
                    <a:pt x="396" y="761"/>
                  </a:cubicBezTo>
                  <a:cubicBezTo>
                    <a:pt x="609" y="761"/>
                    <a:pt x="760" y="578"/>
                    <a:pt x="760" y="396"/>
                  </a:cubicBezTo>
                  <a:cubicBezTo>
                    <a:pt x="760" y="15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8"/>
            <p:cNvSpPr/>
            <p:nvPr/>
          </p:nvSpPr>
          <p:spPr>
            <a:xfrm rot="5400000">
              <a:off x="5274313" y="442045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8" y="0"/>
                  </a:moveTo>
                  <a:cubicBezTo>
                    <a:pt x="214" y="0"/>
                    <a:pt x="1" y="213"/>
                    <a:pt x="1" y="517"/>
                  </a:cubicBezTo>
                  <a:cubicBezTo>
                    <a:pt x="1" y="791"/>
                    <a:pt x="214" y="1064"/>
                    <a:pt x="518" y="1064"/>
                  </a:cubicBezTo>
                  <a:cubicBezTo>
                    <a:pt x="822" y="1064"/>
                    <a:pt x="1065" y="821"/>
                    <a:pt x="1065" y="517"/>
                  </a:cubicBezTo>
                  <a:cubicBezTo>
                    <a:pt x="1065" y="213"/>
                    <a:pt x="8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8"/>
            <p:cNvSpPr/>
            <p:nvPr/>
          </p:nvSpPr>
          <p:spPr>
            <a:xfrm rot="5400000">
              <a:off x="5215063" y="4470625"/>
              <a:ext cx="16725" cy="16725"/>
            </a:xfrm>
            <a:custGeom>
              <a:avLst/>
              <a:gdLst/>
              <a:ahLst/>
              <a:cxnLst/>
              <a:rect l="l" t="t" r="r" b="b"/>
              <a:pathLst>
                <a:path w="669" h="669" extrusionOk="0">
                  <a:moveTo>
                    <a:pt x="334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487"/>
                    <a:pt x="152" y="639"/>
                    <a:pt x="334" y="669"/>
                  </a:cubicBezTo>
                  <a:cubicBezTo>
                    <a:pt x="517" y="669"/>
                    <a:pt x="669" y="517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8"/>
            <p:cNvSpPr/>
            <p:nvPr/>
          </p:nvSpPr>
          <p:spPr>
            <a:xfrm rot="5400000">
              <a:off x="5024950" y="4658313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8"/>
            <p:cNvSpPr/>
            <p:nvPr/>
          </p:nvSpPr>
          <p:spPr>
            <a:xfrm rot="5400000">
              <a:off x="5822250" y="4780063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426" y="0"/>
                  </a:moveTo>
                  <a:cubicBezTo>
                    <a:pt x="213" y="0"/>
                    <a:pt x="1" y="183"/>
                    <a:pt x="1" y="426"/>
                  </a:cubicBezTo>
                  <a:cubicBezTo>
                    <a:pt x="1" y="639"/>
                    <a:pt x="213" y="821"/>
                    <a:pt x="426" y="821"/>
                  </a:cubicBezTo>
                  <a:cubicBezTo>
                    <a:pt x="669" y="821"/>
                    <a:pt x="852" y="63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8"/>
            <p:cNvSpPr/>
            <p:nvPr/>
          </p:nvSpPr>
          <p:spPr>
            <a:xfrm rot="5400000">
              <a:off x="5861388" y="4811600"/>
              <a:ext cx="11425" cy="11425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13" y="1"/>
                  </a:moveTo>
                  <a:cubicBezTo>
                    <a:pt x="91" y="1"/>
                    <a:pt x="0" y="122"/>
                    <a:pt x="0" y="244"/>
                  </a:cubicBezTo>
                  <a:cubicBezTo>
                    <a:pt x="0" y="335"/>
                    <a:pt x="91" y="457"/>
                    <a:pt x="213" y="457"/>
                  </a:cubicBezTo>
                  <a:cubicBezTo>
                    <a:pt x="335" y="457"/>
                    <a:pt x="456" y="366"/>
                    <a:pt x="456" y="244"/>
                  </a:cubicBezTo>
                  <a:cubicBezTo>
                    <a:pt x="456" y="92"/>
                    <a:pt x="36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8"/>
            <p:cNvSpPr/>
            <p:nvPr/>
          </p:nvSpPr>
          <p:spPr>
            <a:xfrm rot="5400000">
              <a:off x="5809713" y="46619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183"/>
                    <a:pt x="0" y="457"/>
                  </a:cubicBezTo>
                  <a:cubicBezTo>
                    <a:pt x="0" y="730"/>
                    <a:pt x="183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183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8"/>
            <p:cNvSpPr/>
            <p:nvPr/>
          </p:nvSpPr>
          <p:spPr>
            <a:xfrm rot="5400000">
              <a:off x="5732963" y="4716600"/>
              <a:ext cx="16750" cy="16750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35" y="1"/>
                  </a:moveTo>
                  <a:cubicBezTo>
                    <a:pt x="153" y="1"/>
                    <a:pt x="1" y="153"/>
                    <a:pt x="1" y="335"/>
                  </a:cubicBezTo>
                  <a:cubicBezTo>
                    <a:pt x="1" y="518"/>
                    <a:pt x="153" y="670"/>
                    <a:pt x="335" y="670"/>
                  </a:cubicBezTo>
                  <a:cubicBezTo>
                    <a:pt x="518" y="670"/>
                    <a:pt x="670" y="518"/>
                    <a:pt x="670" y="335"/>
                  </a:cubicBezTo>
                  <a:cubicBezTo>
                    <a:pt x="670" y="153"/>
                    <a:pt x="518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8"/>
            <p:cNvSpPr/>
            <p:nvPr/>
          </p:nvSpPr>
          <p:spPr>
            <a:xfrm rot="5400000">
              <a:off x="5773613" y="4790700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3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47" y="669"/>
                    <a:pt x="699" y="517"/>
                    <a:pt x="699" y="335"/>
                  </a:cubicBezTo>
                  <a:cubicBezTo>
                    <a:pt x="699" y="153"/>
                    <a:pt x="54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8"/>
            <p:cNvSpPr/>
            <p:nvPr/>
          </p:nvSpPr>
          <p:spPr>
            <a:xfrm rot="5400000">
              <a:off x="5269800" y="4799813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44" y="1"/>
                  </a:moveTo>
                  <a:cubicBezTo>
                    <a:pt x="123" y="1"/>
                    <a:pt x="1" y="122"/>
                    <a:pt x="1" y="213"/>
                  </a:cubicBezTo>
                  <a:cubicBezTo>
                    <a:pt x="1" y="335"/>
                    <a:pt x="123" y="457"/>
                    <a:pt x="244" y="457"/>
                  </a:cubicBezTo>
                  <a:cubicBezTo>
                    <a:pt x="366" y="457"/>
                    <a:pt x="487" y="335"/>
                    <a:pt x="487" y="213"/>
                  </a:cubicBezTo>
                  <a:cubicBezTo>
                    <a:pt x="487" y="12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4" name="Google Shape;624;p8"/>
          <p:cNvGrpSpPr/>
          <p:nvPr/>
        </p:nvGrpSpPr>
        <p:grpSpPr>
          <a:xfrm>
            <a:off x="9398387" y="2890975"/>
            <a:ext cx="4439919" cy="4439919"/>
            <a:chOff x="7048790" y="2168231"/>
            <a:chExt cx="3329939" cy="3329939"/>
          </a:xfrm>
        </p:grpSpPr>
        <p:grpSp>
          <p:nvGrpSpPr>
            <p:cNvPr id="625" name="Google Shape;625;p8"/>
            <p:cNvGrpSpPr/>
            <p:nvPr/>
          </p:nvGrpSpPr>
          <p:grpSpPr>
            <a:xfrm>
              <a:off x="7048790" y="2168231"/>
              <a:ext cx="3329939" cy="3329939"/>
              <a:chOff x="2749939" y="309129"/>
              <a:chExt cx="4141200" cy="4141200"/>
            </a:xfrm>
          </p:grpSpPr>
          <p:sp>
            <p:nvSpPr>
              <p:cNvPr id="626" name="Google Shape;626;p8"/>
              <p:cNvSpPr/>
              <p:nvPr/>
            </p:nvSpPr>
            <p:spPr>
              <a:xfrm>
                <a:off x="4273964" y="1882863"/>
                <a:ext cx="966900" cy="966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>
                <a:off x="4394618" y="1330212"/>
                <a:ext cx="725700" cy="20313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3515288" y="1124199"/>
                <a:ext cx="2484300" cy="24843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8"/>
              <p:cNvSpPr/>
              <p:nvPr/>
            </p:nvSpPr>
            <p:spPr>
              <a:xfrm>
                <a:off x="4037071" y="1620966"/>
                <a:ext cx="1440600" cy="14406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8"/>
              <p:cNvSpPr/>
              <p:nvPr/>
            </p:nvSpPr>
            <p:spPr>
              <a:xfrm>
                <a:off x="3961666" y="1545561"/>
                <a:ext cx="1591500" cy="15915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8"/>
              <p:cNvSpPr/>
              <p:nvPr/>
            </p:nvSpPr>
            <p:spPr>
              <a:xfrm rot="-2700000">
                <a:off x="3973077" y="843167"/>
                <a:ext cx="1719118" cy="3072945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8"/>
              <p:cNvSpPr/>
              <p:nvPr/>
            </p:nvSpPr>
            <p:spPr>
              <a:xfrm rot="-2700000">
                <a:off x="3770061" y="501936"/>
                <a:ext cx="2100956" cy="3755586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633" name="Google Shape;633;p8"/>
              <p:cNvCxnSpPr/>
              <p:nvPr/>
            </p:nvCxnSpPr>
            <p:spPr>
              <a:xfrm>
                <a:off x="4757412" y="1124199"/>
                <a:ext cx="0" cy="248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4" name="Google Shape;634;p8"/>
              <p:cNvSpPr/>
              <p:nvPr/>
            </p:nvSpPr>
            <p:spPr>
              <a:xfrm>
                <a:off x="4394618" y="2003529"/>
                <a:ext cx="725700" cy="725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8"/>
              <p:cNvSpPr/>
              <p:nvPr/>
            </p:nvSpPr>
            <p:spPr>
              <a:xfrm>
                <a:off x="4157772" y="1746799"/>
                <a:ext cx="190500" cy="1905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8"/>
              <p:cNvSpPr/>
              <p:nvPr/>
            </p:nvSpPr>
            <p:spPr>
              <a:xfrm>
                <a:off x="5166577" y="1746799"/>
                <a:ext cx="190500" cy="1905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8"/>
              <p:cNvSpPr/>
              <p:nvPr/>
            </p:nvSpPr>
            <p:spPr>
              <a:xfrm>
                <a:off x="4157772" y="2753833"/>
                <a:ext cx="190500" cy="1905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8"/>
              <p:cNvSpPr/>
              <p:nvPr/>
            </p:nvSpPr>
            <p:spPr>
              <a:xfrm>
                <a:off x="5166577" y="2753833"/>
                <a:ext cx="190500" cy="1905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8"/>
              <p:cNvSpPr/>
              <p:nvPr/>
            </p:nvSpPr>
            <p:spPr>
              <a:xfrm>
                <a:off x="5424193" y="2316259"/>
                <a:ext cx="100200" cy="1002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8"/>
              <p:cNvSpPr/>
              <p:nvPr/>
            </p:nvSpPr>
            <p:spPr>
              <a:xfrm>
                <a:off x="3990506" y="2316259"/>
                <a:ext cx="100200" cy="1002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8"/>
              <p:cNvSpPr/>
              <p:nvPr/>
            </p:nvSpPr>
            <p:spPr>
              <a:xfrm>
                <a:off x="4707350" y="1570176"/>
                <a:ext cx="100200" cy="1002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8"/>
              <p:cNvSpPr/>
              <p:nvPr/>
            </p:nvSpPr>
            <p:spPr>
              <a:xfrm>
                <a:off x="4707350" y="2991725"/>
                <a:ext cx="100200" cy="1002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8"/>
              <p:cNvSpPr/>
              <p:nvPr/>
            </p:nvSpPr>
            <p:spPr>
              <a:xfrm>
                <a:off x="4689743" y="3171494"/>
                <a:ext cx="135300" cy="1353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4689743" y="1375784"/>
                <a:ext cx="135300" cy="1353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4537151" y="2146072"/>
                <a:ext cx="440400" cy="4404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4722911" y="1088097"/>
                <a:ext cx="69000" cy="69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8"/>
              <p:cNvSpPr/>
              <p:nvPr/>
            </p:nvSpPr>
            <p:spPr>
              <a:xfrm>
                <a:off x="4722911" y="3575545"/>
                <a:ext cx="69000" cy="69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8"/>
              <p:cNvSpPr/>
              <p:nvPr/>
            </p:nvSpPr>
            <p:spPr>
              <a:xfrm>
                <a:off x="3564787" y="1585738"/>
                <a:ext cx="69000" cy="69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8"/>
              <p:cNvSpPr/>
              <p:nvPr/>
            </p:nvSpPr>
            <p:spPr>
              <a:xfrm>
                <a:off x="3250514" y="1445438"/>
                <a:ext cx="100200" cy="1002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8"/>
              <p:cNvSpPr/>
              <p:nvPr/>
            </p:nvSpPr>
            <p:spPr>
              <a:xfrm>
                <a:off x="5864199" y="3398180"/>
                <a:ext cx="135300" cy="1353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8"/>
              <p:cNvSpPr/>
              <p:nvPr/>
            </p:nvSpPr>
            <p:spPr>
              <a:xfrm>
                <a:off x="6044944" y="3061647"/>
                <a:ext cx="69000" cy="69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6300099" y="3306829"/>
                <a:ext cx="69000" cy="6900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8"/>
            <p:cNvGrpSpPr/>
            <p:nvPr/>
          </p:nvGrpSpPr>
          <p:grpSpPr>
            <a:xfrm rot="-1132840">
              <a:off x="7372026" y="3745395"/>
              <a:ext cx="420252" cy="862505"/>
              <a:chOff x="714175" y="1874013"/>
              <a:chExt cx="420250" cy="862500"/>
            </a:xfrm>
          </p:grpSpPr>
          <p:sp>
            <p:nvSpPr>
              <p:cNvPr id="654" name="Google Shape;654;p8"/>
              <p:cNvSpPr/>
              <p:nvPr/>
            </p:nvSpPr>
            <p:spPr>
              <a:xfrm>
                <a:off x="1100200" y="1874013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1010525" y="19348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2" y="0"/>
                      <a:pt x="1" y="91"/>
                      <a:pt x="1" y="213"/>
                    </a:cubicBezTo>
                    <a:cubicBezTo>
                      <a:pt x="1" y="274"/>
                      <a:pt x="62" y="395"/>
                      <a:pt x="183" y="395"/>
                    </a:cubicBezTo>
                    <a:cubicBezTo>
                      <a:pt x="305" y="395"/>
                      <a:pt x="366" y="304"/>
                      <a:pt x="366" y="213"/>
                    </a:cubicBezTo>
                    <a:cubicBezTo>
                      <a:pt x="366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8"/>
              <p:cNvSpPr/>
              <p:nvPr/>
            </p:nvSpPr>
            <p:spPr>
              <a:xfrm>
                <a:off x="958100" y="2244088"/>
                <a:ext cx="167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69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4"/>
                    </a:cubicBezTo>
                    <a:cubicBezTo>
                      <a:pt x="0" y="517"/>
                      <a:pt x="152" y="669"/>
                      <a:pt x="335" y="669"/>
                    </a:cubicBezTo>
                    <a:cubicBezTo>
                      <a:pt x="517" y="669"/>
                      <a:pt x="669" y="517"/>
                      <a:pt x="669" y="334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1119200" y="2283588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1"/>
                    </a:moveTo>
                    <a:cubicBezTo>
                      <a:pt x="152" y="1"/>
                      <a:pt x="0" y="122"/>
                      <a:pt x="0" y="305"/>
                    </a:cubicBezTo>
                    <a:cubicBezTo>
                      <a:pt x="0" y="487"/>
                      <a:pt x="152" y="609"/>
                      <a:pt x="304" y="609"/>
                    </a:cubicBezTo>
                    <a:cubicBezTo>
                      <a:pt x="487" y="609"/>
                      <a:pt x="608" y="487"/>
                      <a:pt x="608" y="305"/>
                    </a:cubicBezTo>
                    <a:cubicBezTo>
                      <a:pt x="608" y="122"/>
                      <a:pt x="48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1014325" y="2359588"/>
                <a:ext cx="12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8" extrusionOk="0">
                    <a:moveTo>
                      <a:pt x="244" y="0"/>
                    </a:moveTo>
                    <a:cubicBezTo>
                      <a:pt x="92" y="0"/>
                      <a:pt x="1" y="122"/>
                      <a:pt x="1" y="274"/>
                    </a:cubicBezTo>
                    <a:cubicBezTo>
                      <a:pt x="1" y="426"/>
                      <a:pt x="92" y="547"/>
                      <a:pt x="244" y="547"/>
                    </a:cubicBezTo>
                    <a:cubicBezTo>
                      <a:pt x="396" y="547"/>
                      <a:pt x="517" y="426"/>
                      <a:pt x="517" y="274"/>
                    </a:cubicBezTo>
                    <a:cubicBezTo>
                      <a:pt x="517" y="122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082725" y="2176438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274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1098675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95"/>
                      <a:pt x="183" y="395"/>
                    </a:cubicBezTo>
                    <a:cubicBezTo>
                      <a:pt x="305" y="395"/>
                      <a:pt x="365" y="304"/>
                      <a:pt x="365" y="213"/>
                    </a:cubicBezTo>
                    <a:cubicBezTo>
                      <a:pt x="365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869950" y="2641513"/>
                <a:ext cx="91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96" extrusionOk="0">
                    <a:moveTo>
                      <a:pt x="183" y="0"/>
                    </a:moveTo>
                    <a:cubicBezTo>
                      <a:pt x="61" y="0"/>
                      <a:pt x="1" y="91"/>
                      <a:pt x="1" y="213"/>
                    </a:cubicBezTo>
                    <a:cubicBezTo>
                      <a:pt x="1" y="274"/>
                      <a:pt x="61" y="365"/>
                      <a:pt x="183" y="395"/>
                    </a:cubicBezTo>
                    <a:cubicBezTo>
                      <a:pt x="274" y="395"/>
                      <a:pt x="365" y="304"/>
                      <a:pt x="365" y="213"/>
                    </a:cubicBezTo>
                    <a:cubicBezTo>
                      <a:pt x="365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944425" y="1959888"/>
                <a:ext cx="137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31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02"/>
                      <a:pt x="87" y="531"/>
                      <a:pt x="206" y="531"/>
                    </a:cubicBezTo>
                    <a:cubicBezTo>
                      <a:pt x="228" y="531"/>
                      <a:pt x="250" y="526"/>
                      <a:pt x="274" y="517"/>
                    </a:cubicBezTo>
                    <a:cubicBezTo>
                      <a:pt x="426" y="517"/>
                      <a:pt x="547" y="426"/>
                      <a:pt x="547" y="274"/>
                    </a:cubicBezTo>
                    <a:cubicBezTo>
                      <a:pt x="547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854750" y="2020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92"/>
                      <a:pt x="1" y="183"/>
                    </a:cubicBezTo>
                    <a:cubicBezTo>
                      <a:pt x="1" y="274"/>
                      <a:pt x="61" y="366"/>
                      <a:pt x="183" y="366"/>
                    </a:cubicBezTo>
                    <a:cubicBezTo>
                      <a:pt x="274" y="366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1028000" y="2055638"/>
                <a:ext cx="137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802325" y="2329188"/>
                <a:ext cx="167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00" extrusionOk="0">
                    <a:moveTo>
                      <a:pt x="335" y="0"/>
                    </a:moveTo>
                    <a:cubicBezTo>
                      <a:pt x="152" y="0"/>
                      <a:pt x="0" y="152"/>
                      <a:pt x="0" y="335"/>
                    </a:cubicBezTo>
                    <a:cubicBezTo>
                      <a:pt x="0" y="517"/>
                      <a:pt x="152" y="700"/>
                      <a:pt x="335" y="700"/>
                    </a:cubicBezTo>
                    <a:cubicBezTo>
                      <a:pt x="517" y="700"/>
                      <a:pt x="669" y="517"/>
                      <a:pt x="669" y="335"/>
                    </a:cubicBezTo>
                    <a:cubicBezTo>
                      <a:pt x="669" y="152"/>
                      <a:pt x="517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963425" y="2369463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4" y="0"/>
                    </a:moveTo>
                    <a:cubicBezTo>
                      <a:pt x="152" y="0"/>
                      <a:pt x="0" y="122"/>
                      <a:pt x="0" y="304"/>
                    </a:cubicBezTo>
                    <a:cubicBezTo>
                      <a:pt x="0" y="456"/>
                      <a:pt x="152" y="608"/>
                      <a:pt x="304" y="608"/>
                    </a:cubicBezTo>
                    <a:cubicBezTo>
                      <a:pt x="487" y="608"/>
                      <a:pt x="608" y="456"/>
                      <a:pt x="608" y="304"/>
                    </a:cubicBezTo>
                    <a:cubicBezTo>
                      <a:pt x="608" y="122"/>
                      <a:pt x="48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857800" y="2445438"/>
                <a:ext cx="137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18" extrusionOk="0">
                    <a:moveTo>
                      <a:pt x="274" y="1"/>
                    </a:moveTo>
                    <a:cubicBezTo>
                      <a:pt x="122" y="1"/>
                      <a:pt x="0" y="92"/>
                      <a:pt x="0" y="244"/>
                    </a:cubicBezTo>
                    <a:cubicBezTo>
                      <a:pt x="0" y="396"/>
                      <a:pt x="122" y="518"/>
                      <a:pt x="274" y="518"/>
                    </a:cubicBezTo>
                    <a:cubicBezTo>
                      <a:pt x="426" y="518"/>
                      <a:pt x="547" y="396"/>
                      <a:pt x="547" y="244"/>
                    </a:cubicBezTo>
                    <a:cubicBezTo>
                      <a:pt x="547" y="92"/>
                      <a:pt x="426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926175" y="2261563"/>
                <a:ext cx="99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6" extrusionOk="0">
                    <a:moveTo>
                      <a:pt x="214" y="0"/>
                    </a:moveTo>
                    <a:cubicBezTo>
                      <a:pt x="92" y="0"/>
                      <a:pt x="1" y="91"/>
                      <a:pt x="1" y="213"/>
                    </a:cubicBezTo>
                    <a:cubicBezTo>
                      <a:pt x="1" y="304"/>
                      <a:pt x="92" y="395"/>
                      <a:pt x="214" y="395"/>
                    </a:cubicBezTo>
                    <a:cubicBezTo>
                      <a:pt x="305" y="395"/>
                      <a:pt x="396" y="304"/>
                      <a:pt x="396" y="213"/>
                    </a:cubicBezTo>
                    <a:cubicBezTo>
                      <a:pt x="396" y="91"/>
                      <a:pt x="305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1071325" y="23086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62"/>
                      <a:pt x="0" y="183"/>
                    </a:cubicBezTo>
                    <a:cubicBezTo>
                      <a:pt x="0" y="305"/>
                      <a:pt x="61" y="366"/>
                      <a:pt x="183" y="366"/>
                    </a:cubicBezTo>
                    <a:cubicBezTo>
                      <a:pt x="304" y="366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942900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1" y="62"/>
                      <a:pt x="1" y="183"/>
                    </a:cubicBezTo>
                    <a:cubicBezTo>
                      <a:pt x="1" y="274"/>
                      <a:pt x="61" y="335"/>
                      <a:pt x="183" y="365"/>
                    </a:cubicBezTo>
                    <a:cubicBezTo>
                      <a:pt x="304" y="365"/>
                      <a:pt x="365" y="305"/>
                      <a:pt x="365" y="183"/>
                    </a:cubicBezTo>
                    <a:cubicBezTo>
                      <a:pt x="365" y="6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714175" y="2727363"/>
                <a:ext cx="91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61" y="1"/>
                      <a:pt x="0" y="92"/>
                      <a:pt x="0" y="183"/>
                    </a:cubicBezTo>
                    <a:cubicBezTo>
                      <a:pt x="0" y="274"/>
                      <a:pt x="61" y="365"/>
                      <a:pt x="183" y="365"/>
                    </a:cubicBezTo>
                    <a:cubicBezTo>
                      <a:pt x="274" y="365"/>
                      <a:pt x="365" y="274"/>
                      <a:pt x="365" y="183"/>
                    </a:cubicBezTo>
                    <a:cubicBezTo>
                      <a:pt x="365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72" name="Google Shape;672;p8"/>
          <p:cNvGrpSpPr/>
          <p:nvPr/>
        </p:nvGrpSpPr>
        <p:grpSpPr>
          <a:xfrm>
            <a:off x="-1396484" y="104309"/>
            <a:ext cx="3972871" cy="4376288"/>
            <a:chOff x="-1109188" y="34832"/>
            <a:chExt cx="2979653" cy="3282216"/>
          </a:xfrm>
        </p:grpSpPr>
        <p:grpSp>
          <p:nvGrpSpPr>
            <p:cNvPr id="673" name="Google Shape;673;p8"/>
            <p:cNvGrpSpPr/>
            <p:nvPr/>
          </p:nvGrpSpPr>
          <p:grpSpPr>
            <a:xfrm>
              <a:off x="-1109188" y="34832"/>
              <a:ext cx="2979653" cy="2979653"/>
              <a:chOff x="-318425" y="-200048"/>
              <a:chExt cx="5896800" cy="5896800"/>
            </a:xfrm>
          </p:grpSpPr>
          <p:cxnSp>
            <p:nvCxnSpPr>
              <p:cNvPr id="674" name="Google Shape;674;p8"/>
              <p:cNvCxnSpPr>
                <a:stCxn id="675" idx="1"/>
                <a:endCxn id="675" idx="5"/>
              </p:cNvCxnSpPr>
              <p:nvPr/>
            </p:nvCxnSpPr>
            <p:spPr>
              <a:xfrm>
                <a:off x="2629975" y="663518"/>
                <a:ext cx="0" cy="416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76" name="Google Shape;676;p8"/>
              <p:cNvSpPr/>
              <p:nvPr/>
            </p:nvSpPr>
            <p:spPr>
              <a:xfrm>
                <a:off x="2001430" y="1044528"/>
                <a:ext cx="1257000" cy="34077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 rot="2700000">
                <a:off x="545141" y="663518"/>
                <a:ext cx="4169667" cy="4169667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 rot="2700000">
                <a:off x="1364873" y="1434906"/>
                <a:ext cx="2623649" cy="2623649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 rot="2700000">
                <a:off x="1467332" y="1537140"/>
                <a:ext cx="2418729" cy="2418729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 rot="2700000">
                <a:off x="2509009" y="1136087"/>
                <a:ext cx="241831" cy="24183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 rot="2700000">
                <a:off x="2553809" y="1459535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 rot="2700000">
                <a:off x="2200578" y="2317139"/>
                <a:ext cx="858710" cy="858710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8"/>
              <p:cNvSpPr/>
              <p:nvPr/>
            </p:nvSpPr>
            <p:spPr>
              <a:xfrm rot="2700000">
                <a:off x="3467722" y="1807437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8"/>
              <p:cNvSpPr/>
              <p:nvPr/>
            </p:nvSpPr>
            <p:spPr>
              <a:xfrm rot="2700000">
                <a:off x="1520222" y="1807437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8"/>
              <p:cNvSpPr/>
              <p:nvPr/>
            </p:nvSpPr>
            <p:spPr>
              <a:xfrm rot="2700000">
                <a:off x="3491572" y="3351912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8"/>
              <p:cNvSpPr/>
              <p:nvPr/>
            </p:nvSpPr>
            <p:spPr>
              <a:xfrm rot="2700000">
                <a:off x="1544072" y="3351912"/>
                <a:ext cx="317774" cy="31777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8"/>
              <p:cNvSpPr/>
              <p:nvPr/>
            </p:nvSpPr>
            <p:spPr>
              <a:xfrm rot="2700000">
                <a:off x="1405634" y="2672210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8"/>
              <p:cNvSpPr/>
              <p:nvPr/>
            </p:nvSpPr>
            <p:spPr>
              <a:xfrm rot="2700000">
                <a:off x="3793184" y="2672222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 rot="2700000">
                <a:off x="2553759" y="3881135"/>
                <a:ext cx="152311" cy="15231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 rot="2700000">
                <a:off x="2509059" y="4115087"/>
                <a:ext cx="241831" cy="241831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 rot="2700000">
                <a:off x="2573536" y="616895"/>
                <a:ext cx="112854" cy="11285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8"/>
              <p:cNvSpPr/>
              <p:nvPr/>
            </p:nvSpPr>
            <p:spPr>
              <a:xfrm rot="2700000">
                <a:off x="2573536" y="4763695"/>
                <a:ext cx="112854" cy="112854"/>
              </a:xfrm>
              <a:prstGeom prst="ellipse">
                <a:avLst/>
              </a:pr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2" name="Google Shape;692;p8"/>
            <p:cNvGrpSpPr/>
            <p:nvPr/>
          </p:nvGrpSpPr>
          <p:grpSpPr>
            <a:xfrm rot="-5400000" flipH="1">
              <a:off x="626708" y="449504"/>
              <a:ext cx="1148813" cy="973875"/>
              <a:chOff x="6733575" y="656700"/>
              <a:chExt cx="1148813" cy="973875"/>
            </a:xfrm>
          </p:grpSpPr>
          <p:sp>
            <p:nvSpPr>
              <p:cNvPr id="693" name="Google Shape;693;p8"/>
              <p:cNvSpPr/>
              <p:nvPr/>
            </p:nvSpPr>
            <p:spPr>
              <a:xfrm>
                <a:off x="6889350" y="9690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183" y="1"/>
                      <a:pt x="1" y="183"/>
                      <a:pt x="1" y="457"/>
                    </a:cubicBezTo>
                    <a:cubicBezTo>
                      <a:pt x="1" y="730"/>
                      <a:pt x="244" y="912"/>
                      <a:pt x="457" y="912"/>
                    </a:cubicBezTo>
                    <a:cubicBezTo>
                      <a:pt x="730" y="912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7284150" y="10599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22"/>
                      <a:pt x="1" y="305"/>
                    </a:cubicBezTo>
                    <a:cubicBezTo>
                      <a:pt x="1" y="457"/>
                      <a:pt x="122" y="609"/>
                      <a:pt x="305" y="609"/>
                    </a:cubicBezTo>
                    <a:cubicBezTo>
                      <a:pt x="457" y="609"/>
                      <a:pt x="609" y="457"/>
                      <a:pt x="609" y="305"/>
                    </a:cubicBezTo>
                    <a:cubicBezTo>
                      <a:pt x="609" y="122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6972950" y="11521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6" y="1"/>
                    </a:moveTo>
                    <a:cubicBezTo>
                      <a:pt x="243" y="1"/>
                      <a:pt x="0" y="244"/>
                      <a:pt x="0" y="487"/>
                    </a:cubicBezTo>
                    <a:cubicBezTo>
                      <a:pt x="0" y="761"/>
                      <a:pt x="243" y="1004"/>
                      <a:pt x="486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7694500" y="9235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4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8"/>
              <p:cNvSpPr/>
              <p:nvPr/>
            </p:nvSpPr>
            <p:spPr>
              <a:xfrm>
                <a:off x="7613763" y="1591050"/>
                <a:ext cx="403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81" extrusionOk="0">
                    <a:moveTo>
                      <a:pt x="821" y="0"/>
                    </a:moveTo>
                    <a:cubicBezTo>
                      <a:pt x="366" y="0"/>
                      <a:pt x="1" y="365"/>
                      <a:pt x="1" y="790"/>
                    </a:cubicBezTo>
                    <a:cubicBezTo>
                      <a:pt x="1" y="1216"/>
                      <a:pt x="366" y="1581"/>
                      <a:pt x="821" y="1581"/>
                    </a:cubicBezTo>
                    <a:cubicBezTo>
                      <a:pt x="1277" y="1581"/>
                      <a:pt x="1612" y="1216"/>
                      <a:pt x="1612" y="790"/>
                    </a:cubicBezTo>
                    <a:cubicBezTo>
                      <a:pt x="1612" y="335"/>
                      <a:pt x="1277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8"/>
              <p:cNvSpPr/>
              <p:nvPr/>
            </p:nvSpPr>
            <p:spPr>
              <a:xfrm>
                <a:off x="7385025" y="656700"/>
                <a:ext cx="266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547" y="0"/>
                    </a:moveTo>
                    <a:cubicBezTo>
                      <a:pt x="243" y="0"/>
                      <a:pt x="0" y="213"/>
                      <a:pt x="0" y="517"/>
                    </a:cubicBezTo>
                    <a:cubicBezTo>
                      <a:pt x="0" y="821"/>
                      <a:pt x="243" y="1033"/>
                      <a:pt x="547" y="1033"/>
                    </a:cubicBezTo>
                    <a:cubicBezTo>
                      <a:pt x="851" y="1033"/>
                      <a:pt x="1064" y="821"/>
                      <a:pt x="1064" y="517"/>
                    </a:cubicBezTo>
                    <a:cubicBezTo>
                      <a:pt x="1064" y="213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7858063" y="1232925"/>
                <a:ext cx="24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83" extrusionOk="0">
                    <a:moveTo>
                      <a:pt x="486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9"/>
                      <a:pt x="171" y="982"/>
                      <a:pt x="403" y="982"/>
                    </a:cubicBezTo>
                    <a:cubicBezTo>
                      <a:pt x="430" y="982"/>
                      <a:pt x="458" y="979"/>
                      <a:pt x="486" y="973"/>
                    </a:cubicBezTo>
                    <a:cubicBezTo>
                      <a:pt x="760" y="973"/>
                      <a:pt x="973" y="760"/>
                      <a:pt x="973" y="487"/>
                    </a:cubicBezTo>
                    <a:cubicBezTo>
                      <a:pt x="973" y="213"/>
                      <a:pt x="760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6733575" y="10541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214"/>
                      <a:pt x="0" y="457"/>
                    </a:cubicBezTo>
                    <a:cubicBezTo>
                      <a:pt x="0" y="730"/>
                      <a:pt x="244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214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6975975" y="12212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53"/>
                      <a:pt x="1" y="305"/>
                    </a:cubicBezTo>
                    <a:cubicBezTo>
                      <a:pt x="1" y="487"/>
                      <a:pt x="122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5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6817175" y="1238000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486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6" y="973"/>
                    </a:cubicBezTo>
                    <a:cubicBezTo>
                      <a:pt x="760" y="973"/>
                      <a:pt x="1003" y="761"/>
                      <a:pt x="1003" y="487"/>
                    </a:cubicBezTo>
                    <a:cubicBezTo>
                      <a:pt x="1003" y="213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8"/>
              <p:cNvSpPr/>
              <p:nvPr/>
            </p:nvSpPr>
            <p:spPr>
              <a:xfrm>
                <a:off x="7538725" y="1161800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7" y="973"/>
                    </a:cubicBezTo>
                    <a:cubicBezTo>
                      <a:pt x="760" y="973"/>
                      <a:pt x="973" y="761"/>
                      <a:pt x="973" y="487"/>
                    </a:cubicBezTo>
                    <a:cubicBezTo>
                      <a:pt x="973" y="213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8"/>
              <p:cNvSpPr/>
              <p:nvPr/>
            </p:nvSpPr>
            <p:spPr>
              <a:xfrm>
                <a:off x="7456650" y="1392050"/>
                <a:ext cx="403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1"/>
                    </a:moveTo>
                    <a:cubicBezTo>
                      <a:pt x="365" y="1"/>
                      <a:pt x="1" y="396"/>
                      <a:pt x="1" y="821"/>
                    </a:cubicBezTo>
                    <a:cubicBezTo>
                      <a:pt x="1" y="1216"/>
                      <a:pt x="365" y="1581"/>
                      <a:pt x="821" y="1611"/>
                    </a:cubicBezTo>
                    <a:cubicBezTo>
                      <a:pt x="1277" y="1611"/>
                      <a:pt x="1612" y="1216"/>
                      <a:pt x="1612" y="821"/>
                    </a:cubicBezTo>
                    <a:cubicBezTo>
                      <a:pt x="1612" y="335"/>
                      <a:pt x="1216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7230000" y="74180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7" y="0"/>
                    </a:moveTo>
                    <a:cubicBezTo>
                      <a:pt x="213" y="0"/>
                      <a:pt x="0" y="244"/>
                      <a:pt x="0" y="547"/>
                    </a:cubicBezTo>
                    <a:cubicBezTo>
                      <a:pt x="0" y="821"/>
                      <a:pt x="213" y="1064"/>
                      <a:pt x="517" y="1064"/>
                    </a:cubicBezTo>
                    <a:cubicBezTo>
                      <a:pt x="821" y="1064"/>
                      <a:pt x="1064" y="821"/>
                      <a:pt x="1064" y="547"/>
                    </a:cubicBezTo>
                    <a:cubicBezTo>
                      <a:pt x="1064" y="244"/>
                      <a:pt x="821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6" name="Google Shape;706;p8"/>
            <p:cNvGrpSpPr/>
            <p:nvPr/>
          </p:nvGrpSpPr>
          <p:grpSpPr>
            <a:xfrm rot="5400000">
              <a:off x="-26617" y="2255704"/>
              <a:ext cx="1148813" cy="973875"/>
              <a:chOff x="6733575" y="656700"/>
              <a:chExt cx="1148813" cy="973875"/>
            </a:xfrm>
          </p:grpSpPr>
          <p:sp>
            <p:nvSpPr>
              <p:cNvPr id="707" name="Google Shape;707;p8"/>
              <p:cNvSpPr/>
              <p:nvPr/>
            </p:nvSpPr>
            <p:spPr>
              <a:xfrm>
                <a:off x="6889350" y="9690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183" y="1"/>
                      <a:pt x="1" y="183"/>
                      <a:pt x="1" y="457"/>
                    </a:cubicBezTo>
                    <a:cubicBezTo>
                      <a:pt x="1" y="730"/>
                      <a:pt x="244" y="912"/>
                      <a:pt x="457" y="912"/>
                    </a:cubicBezTo>
                    <a:cubicBezTo>
                      <a:pt x="730" y="912"/>
                      <a:pt x="912" y="730"/>
                      <a:pt x="912" y="457"/>
                    </a:cubicBezTo>
                    <a:cubicBezTo>
                      <a:pt x="912" y="183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7284150" y="10599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22"/>
                      <a:pt x="1" y="305"/>
                    </a:cubicBezTo>
                    <a:cubicBezTo>
                      <a:pt x="1" y="457"/>
                      <a:pt x="122" y="609"/>
                      <a:pt x="305" y="609"/>
                    </a:cubicBezTo>
                    <a:cubicBezTo>
                      <a:pt x="457" y="609"/>
                      <a:pt x="609" y="457"/>
                      <a:pt x="609" y="305"/>
                    </a:cubicBezTo>
                    <a:cubicBezTo>
                      <a:pt x="609" y="122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8"/>
              <p:cNvSpPr/>
              <p:nvPr/>
            </p:nvSpPr>
            <p:spPr>
              <a:xfrm>
                <a:off x="6972950" y="1152125"/>
                <a:ext cx="24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4" extrusionOk="0">
                    <a:moveTo>
                      <a:pt x="486" y="1"/>
                    </a:moveTo>
                    <a:cubicBezTo>
                      <a:pt x="243" y="1"/>
                      <a:pt x="0" y="244"/>
                      <a:pt x="0" y="487"/>
                    </a:cubicBezTo>
                    <a:cubicBezTo>
                      <a:pt x="0" y="761"/>
                      <a:pt x="243" y="1004"/>
                      <a:pt x="486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8"/>
              <p:cNvSpPr/>
              <p:nvPr/>
            </p:nvSpPr>
            <p:spPr>
              <a:xfrm>
                <a:off x="7694500" y="923525"/>
                <a:ext cx="243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4" extrusionOk="0">
                    <a:moveTo>
                      <a:pt x="487" y="1"/>
                    </a:moveTo>
                    <a:cubicBezTo>
                      <a:pt x="213" y="1"/>
                      <a:pt x="1" y="244"/>
                      <a:pt x="1" y="487"/>
                    </a:cubicBezTo>
                    <a:cubicBezTo>
                      <a:pt x="1" y="761"/>
                      <a:pt x="213" y="1004"/>
                      <a:pt x="487" y="1004"/>
                    </a:cubicBezTo>
                    <a:cubicBezTo>
                      <a:pt x="760" y="1004"/>
                      <a:pt x="973" y="761"/>
                      <a:pt x="973" y="487"/>
                    </a:cubicBezTo>
                    <a:cubicBezTo>
                      <a:pt x="973" y="244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7613763" y="1591050"/>
                <a:ext cx="403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581" extrusionOk="0">
                    <a:moveTo>
                      <a:pt x="821" y="0"/>
                    </a:moveTo>
                    <a:cubicBezTo>
                      <a:pt x="366" y="0"/>
                      <a:pt x="1" y="365"/>
                      <a:pt x="1" y="790"/>
                    </a:cubicBezTo>
                    <a:cubicBezTo>
                      <a:pt x="1" y="1216"/>
                      <a:pt x="366" y="1581"/>
                      <a:pt x="821" y="1581"/>
                    </a:cubicBezTo>
                    <a:cubicBezTo>
                      <a:pt x="1277" y="1581"/>
                      <a:pt x="1612" y="1216"/>
                      <a:pt x="1612" y="790"/>
                    </a:cubicBezTo>
                    <a:cubicBezTo>
                      <a:pt x="1612" y="335"/>
                      <a:pt x="1277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7385025" y="656700"/>
                <a:ext cx="266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34" extrusionOk="0">
                    <a:moveTo>
                      <a:pt x="547" y="0"/>
                    </a:moveTo>
                    <a:cubicBezTo>
                      <a:pt x="243" y="0"/>
                      <a:pt x="0" y="213"/>
                      <a:pt x="0" y="517"/>
                    </a:cubicBezTo>
                    <a:cubicBezTo>
                      <a:pt x="0" y="821"/>
                      <a:pt x="243" y="1033"/>
                      <a:pt x="547" y="1033"/>
                    </a:cubicBezTo>
                    <a:cubicBezTo>
                      <a:pt x="851" y="1033"/>
                      <a:pt x="1064" y="821"/>
                      <a:pt x="1064" y="517"/>
                    </a:cubicBezTo>
                    <a:cubicBezTo>
                      <a:pt x="1064" y="213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7858063" y="1232925"/>
                <a:ext cx="24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83" extrusionOk="0">
                    <a:moveTo>
                      <a:pt x="486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9"/>
                      <a:pt x="171" y="982"/>
                      <a:pt x="403" y="982"/>
                    </a:cubicBezTo>
                    <a:cubicBezTo>
                      <a:pt x="430" y="982"/>
                      <a:pt x="458" y="979"/>
                      <a:pt x="486" y="973"/>
                    </a:cubicBezTo>
                    <a:cubicBezTo>
                      <a:pt x="760" y="973"/>
                      <a:pt x="973" y="760"/>
                      <a:pt x="973" y="487"/>
                    </a:cubicBezTo>
                    <a:cubicBezTo>
                      <a:pt x="973" y="213"/>
                      <a:pt x="760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6733575" y="1054100"/>
                <a:ext cx="228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1"/>
                    </a:moveTo>
                    <a:cubicBezTo>
                      <a:pt x="183" y="1"/>
                      <a:pt x="0" y="214"/>
                      <a:pt x="0" y="457"/>
                    </a:cubicBezTo>
                    <a:cubicBezTo>
                      <a:pt x="0" y="730"/>
                      <a:pt x="244" y="913"/>
                      <a:pt x="456" y="913"/>
                    </a:cubicBezTo>
                    <a:cubicBezTo>
                      <a:pt x="730" y="913"/>
                      <a:pt x="912" y="730"/>
                      <a:pt x="912" y="457"/>
                    </a:cubicBezTo>
                    <a:cubicBezTo>
                      <a:pt x="912" y="214"/>
                      <a:pt x="7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8"/>
              <p:cNvSpPr/>
              <p:nvPr/>
            </p:nvSpPr>
            <p:spPr>
              <a:xfrm>
                <a:off x="6975975" y="1221275"/>
                <a:ext cx="152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9" extrusionOk="0">
                    <a:moveTo>
                      <a:pt x="305" y="1"/>
                    </a:moveTo>
                    <a:cubicBezTo>
                      <a:pt x="122" y="1"/>
                      <a:pt x="1" y="153"/>
                      <a:pt x="1" y="305"/>
                    </a:cubicBezTo>
                    <a:cubicBezTo>
                      <a:pt x="1" y="487"/>
                      <a:pt x="122" y="609"/>
                      <a:pt x="305" y="609"/>
                    </a:cubicBezTo>
                    <a:cubicBezTo>
                      <a:pt x="457" y="609"/>
                      <a:pt x="609" y="487"/>
                      <a:pt x="609" y="305"/>
                    </a:cubicBezTo>
                    <a:cubicBezTo>
                      <a:pt x="609" y="15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6" name="Google Shape;716;p8"/>
              <p:cNvSpPr/>
              <p:nvPr/>
            </p:nvSpPr>
            <p:spPr>
              <a:xfrm>
                <a:off x="6817175" y="1238000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486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6" y="973"/>
                    </a:cubicBezTo>
                    <a:cubicBezTo>
                      <a:pt x="760" y="973"/>
                      <a:pt x="1003" y="761"/>
                      <a:pt x="1003" y="487"/>
                    </a:cubicBezTo>
                    <a:cubicBezTo>
                      <a:pt x="1003" y="213"/>
                      <a:pt x="760" y="1"/>
                      <a:pt x="4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7538725" y="1161800"/>
                <a:ext cx="243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1"/>
                    </a:moveTo>
                    <a:cubicBezTo>
                      <a:pt x="213" y="1"/>
                      <a:pt x="0" y="213"/>
                      <a:pt x="0" y="487"/>
                    </a:cubicBezTo>
                    <a:cubicBezTo>
                      <a:pt x="0" y="761"/>
                      <a:pt x="213" y="973"/>
                      <a:pt x="487" y="973"/>
                    </a:cubicBezTo>
                    <a:cubicBezTo>
                      <a:pt x="760" y="973"/>
                      <a:pt x="973" y="761"/>
                      <a:pt x="973" y="487"/>
                    </a:cubicBezTo>
                    <a:cubicBezTo>
                      <a:pt x="973" y="213"/>
                      <a:pt x="760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7456650" y="1392050"/>
                <a:ext cx="4030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12" extrusionOk="0">
                    <a:moveTo>
                      <a:pt x="821" y="1"/>
                    </a:moveTo>
                    <a:cubicBezTo>
                      <a:pt x="365" y="1"/>
                      <a:pt x="1" y="396"/>
                      <a:pt x="1" y="821"/>
                    </a:cubicBezTo>
                    <a:cubicBezTo>
                      <a:pt x="1" y="1216"/>
                      <a:pt x="365" y="1581"/>
                      <a:pt x="821" y="1611"/>
                    </a:cubicBezTo>
                    <a:cubicBezTo>
                      <a:pt x="1277" y="1611"/>
                      <a:pt x="1612" y="1216"/>
                      <a:pt x="1612" y="821"/>
                    </a:cubicBezTo>
                    <a:cubicBezTo>
                      <a:pt x="1612" y="335"/>
                      <a:pt x="1216" y="1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7230000" y="741800"/>
                <a:ext cx="2662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5" extrusionOk="0">
                    <a:moveTo>
                      <a:pt x="517" y="0"/>
                    </a:moveTo>
                    <a:cubicBezTo>
                      <a:pt x="213" y="0"/>
                      <a:pt x="0" y="244"/>
                      <a:pt x="0" y="547"/>
                    </a:cubicBezTo>
                    <a:cubicBezTo>
                      <a:pt x="0" y="821"/>
                      <a:pt x="213" y="1064"/>
                      <a:pt x="517" y="1064"/>
                    </a:cubicBezTo>
                    <a:cubicBezTo>
                      <a:pt x="821" y="1064"/>
                      <a:pt x="1064" y="821"/>
                      <a:pt x="1064" y="547"/>
                    </a:cubicBezTo>
                    <a:cubicBezTo>
                      <a:pt x="1064" y="244"/>
                      <a:pt x="821" y="0"/>
                      <a:pt x="5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20" name="Google Shape;720;p8"/>
          <p:cNvGrpSpPr/>
          <p:nvPr/>
        </p:nvGrpSpPr>
        <p:grpSpPr>
          <a:xfrm>
            <a:off x="4438245" y="-236507"/>
            <a:ext cx="558900" cy="1246051"/>
            <a:chOff x="1698360" y="1672920"/>
            <a:chExt cx="419175" cy="934538"/>
          </a:xfrm>
        </p:grpSpPr>
        <p:sp>
          <p:nvSpPr>
            <p:cNvPr id="721" name="Google Shape;721;p8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27" name="Google Shape;727;p8"/>
            <p:cNvCxnSpPr>
              <a:stCxn id="721" idx="4"/>
              <a:endCxn id="722" idx="0"/>
            </p:cNvCxnSpPr>
            <p:nvPr/>
          </p:nvCxnSpPr>
          <p:spPr>
            <a:xfrm>
              <a:off x="1877985" y="1736220"/>
              <a:ext cx="63300" cy="189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8"/>
            <p:cNvCxnSpPr>
              <a:stCxn id="722" idx="3"/>
              <a:endCxn id="723" idx="7"/>
            </p:cNvCxnSpPr>
            <p:nvPr/>
          </p:nvCxnSpPr>
          <p:spPr>
            <a:xfrm flipH="1">
              <a:off x="1769805" y="1979800"/>
              <a:ext cx="149100" cy="180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8"/>
            <p:cNvCxnSpPr>
              <a:stCxn id="723" idx="0"/>
              <a:endCxn id="724" idx="4"/>
            </p:cNvCxnSpPr>
            <p:nvPr/>
          </p:nvCxnSpPr>
          <p:spPr>
            <a:xfrm rot="10800000">
              <a:off x="1729910" y="2007982"/>
              <a:ext cx="17400" cy="142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8"/>
            <p:cNvCxnSpPr>
              <a:stCxn id="723" idx="6"/>
              <a:endCxn id="725" idx="2"/>
            </p:cNvCxnSpPr>
            <p:nvPr/>
          </p:nvCxnSpPr>
          <p:spPr>
            <a:xfrm rot="10800000" flipH="1">
              <a:off x="1778960" y="2159032"/>
              <a:ext cx="275400" cy="2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8"/>
            <p:cNvCxnSpPr>
              <a:stCxn id="725" idx="4"/>
              <a:endCxn id="726" idx="0"/>
            </p:cNvCxnSpPr>
            <p:nvPr/>
          </p:nvCxnSpPr>
          <p:spPr>
            <a:xfrm flipH="1">
              <a:off x="2047785" y="2190607"/>
              <a:ext cx="38100" cy="353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8"/>
            <p:cNvCxnSpPr>
              <a:stCxn id="726" idx="1"/>
              <a:endCxn id="723" idx="5"/>
            </p:cNvCxnSpPr>
            <p:nvPr/>
          </p:nvCxnSpPr>
          <p:spPr>
            <a:xfrm rot="10800000">
              <a:off x="1769805" y="2204827"/>
              <a:ext cx="255600" cy="34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3" name="Google Shape;733;p8"/>
          <p:cNvGrpSpPr/>
          <p:nvPr/>
        </p:nvGrpSpPr>
        <p:grpSpPr>
          <a:xfrm>
            <a:off x="4117851" y="104301"/>
            <a:ext cx="1531751" cy="1298500"/>
            <a:chOff x="6733575" y="656700"/>
            <a:chExt cx="1148813" cy="973875"/>
          </a:xfrm>
        </p:grpSpPr>
        <p:sp>
          <p:nvSpPr>
            <p:cNvPr id="734" name="Google Shape;734;p8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402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"/>
          <p:cNvSpPr txBox="1">
            <a:spLocks noGrp="1"/>
          </p:cNvSpPr>
          <p:nvPr>
            <p:ph type="title"/>
          </p:nvPr>
        </p:nvSpPr>
        <p:spPr>
          <a:xfrm>
            <a:off x="5465617" y="1546533"/>
            <a:ext cx="5757600" cy="7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9" name="Google Shape;749;p9"/>
          <p:cNvSpPr txBox="1">
            <a:spLocks noGrp="1"/>
          </p:cNvSpPr>
          <p:nvPr>
            <p:ph type="subTitle" idx="1"/>
          </p:nvPr>
        </p:nvSpPr>
        <p:spPr>
          <a:xfrm>
            <a:off x="5465617" y="2381467"/>
            <a:ext cx="5757600" cy="293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50" name="Google Shape;750;p9"/>
          <p:cNvGrpSpPr/>
          <p:nvPr/>
        </p:nvGrpSpPr>
        <p:grpSpPr>
          <a:xfrm>
            <a:off x="638654" y="-131631"/>
            <a:ext cx="867367" cy="1028480"/>
            <a:chOff x="4043515" y="164077"/>
            <a:chExt cx="650525" cy="771360"/>
          </a:xfrm>
        </p:grpSpPr>
        <p:sp>
          <p:nvSpPr>
            <p:cNvPr id="751" name="Google Shape;751;p9"/>
            <p:cNvSpPr/>
            <p:nvPr/>
          </p:nvSpPr>
          <p:spPr>
            <a:xfrm rot="-9941983">
              <a:off x="4624061" y="7529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9"/>
            <p:cNvSpPr/>
            <p:nvPr/>
          </p:nvSpPr>
          <p:spPr>
            <a:xfrm rot="-9941983">
              <a:off x="4438456" y="36512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9"/>
            <p:cNvSpPr/>
            <p:nvPr/>
          </p:nvSpPr>
          <p:spPr>
            <a:xfrm rot="-9941983">
              <a:off x="4346781" y="1708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54" name="Google Shape;754;p9"/>
            <p:cNvCxnSpPr>
              <a:stCxn id="752" idx="5"/>
              <a:endCxn id="753" idx="1"/>
            </p:cNvCxnSpPr>
            <p:nvPr/>
          </p:nvCxnSpPr>
          <p:spPr>
            <a:xfrm rot="10800000">
              <a:off x="4394513" y="229749"/>
              <a:ext cx="59400" cy="139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55" name="Google Shape;755;p9"/>
            <p:cNvSpPr/>
            <p:nvPr/>
          </p:nvSpPr>
          <p:spPr>
            <a:xfrm rot="-9941983">
              <a:off x="4593481" y="47829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56" name="Google Shape;756;p9"/>
            <p:cNvCxnSpPr>
              <a:stCxn id="752" idx="1"/>
              <a:endCxn id="755" idx="6"/>
            </p:cNvCxnSpPr>
            <p:nvPr/>
          </p:nvCxnSpPr>
          <p:spPr>
            <a:xfrm>
              <a:off x="4486157" y="423855"/>
              <a:ext cx="108300" cy="7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57" name="Google Shape;757;p9"/>
            <p:cNvSpPr/>
            <p:nvPr/>
          </p:nvSpPr>
          <p:spPr>
            <a:xfrm rot="-9941983">
              <a:off x="4324611" y="5992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58" name="Google Shape;758;p9"/>
            <p:cNvCxnSpPr>
              <a:stCxn id="755" idx="1"/>
              <a:endCxn id="751" idx="4"/>
            </p:cNvCxnSpPr>
            <p:nvPr/>
          </p:nvCxnSpPr>
          <p:spPr>
            <a:xfrm>
              <a:off x="4641182" y="537030"/>
              <a:ext cx="22200" cy="216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59" name="Google Shape;759;p9"/>
            <p:cNvSpPr/>
            <p:nvPr/>
          </p:nvSpPr>
          <p:spPr>
            <a:xfrm rot="-9941983">
              <a:off x="4455261" y="86545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60" name="Google Shape;760;p9"/>
            <p:cNvCxnSpPr>
              <a:stCxn id="751" idx="7"/>
              <a:endCxn id="759" idx="3"/>
            </p:cNvCxnSpPr>
            <p:nvPr/>
          </p:nvCxnSpPr>
          <p:spPr>
            <a:xfrm flipH="1">
              <a:off x="4513887" y="800660"/>
              <a:ext cx="114600" cy="8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9"/>
            <p:cNvCxnSpPr>
              <a:stCxn id="755" idx="7"/>
              <a:endCxn id="757" idx="2"/>
            </p:cNvCxnSpPr>
            <p:nvPr/>
          </p:nvCxnSpPr>
          <p:spPr>
            <a:xfrm flipH="1">
              <a:off x="4386707" y="525999"/>
              <a:ext cx="211200" cy="112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762" name="Google Shape;762;p9"/>
            <p:cNvSpPr/>
            <p:nvPr/>
          </p:nvSpPr>
          <p:spPr>
            <a:xfrm rot="-9941983">
              <a:off x="4247811" y="431409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9"/>
            <p:cNvSpPr/>
            <p:nvPr/>
          </p:nvSpPr>
          <p:spPr>
            <a:xfrm rot="-9941983">
              <a:off x="4050336" y="478284"/>
              <a:ext cx="63157" cy="6315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64" name="Google Shape;764;p9"/>
            <p:cNvCxnSpPr>
              <a:stCxn id="752" idx="7"/>
              <a:endCxn id="762" idx="3"/>
            </p:cNvCxnSpPr>
            <p:nvPr/>
          </p:nvCxnSpPr>
          <p:spPr>
            <a:xfrm flipH="1">
              <a:off x="4306682" y="412824"/>
              <a:ext cx="136200" cy="33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9"/>
            <p:cNvCxnSpPr>
              <a:stCxn id="757" idx="5"/>
              <a:endCxn id="762" idx="1"/>
            </p:cNvCxnSpPr>
            <p:nvPr/>
          </p:nvCxnSpPr>
          <p:spPr>
            <a:xfrm rot="10800000">
              <a:off x="4295368" y="490285"/>
              <a:ext cx="44700" cy="113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9"/>
            <p:cNvCxnSpPr>
              <a:stCxn id="762" idx="7"/>
              <a:endCxn id="763" idx="2"/>
            </p:cNvCxnSpPr>
            <p:nvPr/>
          </p:nvCxnSpPr>
          <p:spPr>
            <a:xfrm flipH="1">
              <a:off x="4112437" y="479110"/>
              <a:ext cx="139800" cy="38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67" name="Google Shape;767;p9"/>
          <p:cNvGrpSpPr/>
          <p:nvPr/>
        </p:nvGrpSpPr>
        <p:grpSpPr>
          <a:xfrm rot="5400000">
            <a:off x="1482222" y="-393057"/>
            <a:ext cx="755889" cy="1551351"/>
            <a:chOff x="714175" y="1874013"/>
            <a:chExt cx="420250" cy="862500"/>
          </a:xfrm>
        </p:grpSpPr>
        <p:sp>
          <p:nvSpPr>
            <p:cNvPr id="768" name="Google Shape;768;p9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6" name="Google Shape;786;p9"/>
          <p:cNvGrpSpPr/>
          <p:nvPr/>
        </p:nvGrpSpPr>
        <p:grpSpPr>
          <a:xfrm>
            <a:off x="4575117" y="5376339"/>
            <a:ext cx="3518800" cy="2975200"/>
            <a:chOff x="3431338" y="3882329"/>
            <a:chExt cx="2639100" cy="2231400"/>
          </a:xfrm>
        </p:grpSpPr>
        <p:sp>
          <p:nvSpPr>
            <p:cNvPr id="787" name="Google Shape;787;p9"/>
            <p:cNvSpPr/>
            <p:nvPr/>
          </p:nvSpPr>
          <p:spPr>
            <a:xfrm rot="-3600485" flipH="1">
              <a:off x="4138138" y="3828029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9"/>
            <p:cNvSpPr/>
            <p:nvPr/>
          </p:nvSpPr>
          <p:spPr>
            <a:xfrm rot="-5400000" flipH="1">
              <a:off x="4604375" y="4235346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9"/>
          <p:cNvGrpSpPr/>
          <p:nvPr/>
        </p:nvGrpSpPr>
        <p:grpSpPr>
          <a:xfrm rot="10800000" flipH="1">
            <a:off x="6350601" y="5964211"/>
            <a:ext cx="1531751" cy="1298500"/>
            <a:chOff x="6733575" y="656700"/>
            <a:chExt cx="1148813" cy="973875"/>
          </a:xfrm>
        </p:grpSpPr>
        <p:sp>
          <p:nvSpPr>
            <p:cNvPr id="790" name="Google Shape;790;p9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9"/>
          <p:cNvGrpSpPr/>
          <p:nvPr/>
        </p:nvGrpSpPr>
        <p:grpSpPr>
          <a:xfrm rot="-4500040">
            <a:off x="7791131" y="-2035530"/>
            <a:ext cx="2975111" cy="3518695"/>
            <a:chOff x="7923400" y="2500218"/>
            <a:chExt cx="2231400" cy="2639100"/>
          </a:xfrm>
        </p:grpSpPr>
        <p:sp>
          <p:nvSpPr>
            <p:cNvPr id="804" name="Google Shape;804;p9"/>
            <p:cNvSpPr/>
            <p:nvPr/>
          </p:nvSpPr>
          <p:spPr>
            <a:xfrm rot="-1799515">
              <a:off x="8426350" y="2649767"/>
              <a:ext cx="1225499" cy="23400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8525617" y="4198830"/>
              <a:ext cx="104400" cy="1044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6" name="Google Shape;806;p9"/>
          <p:cNvGrpSpPr/>
          <p:nvPr/>
        </p:nvGrpSpPr>
        <p:grpSpPr>
          <a:xfrm rot="-1947217">
            <a:off x="11516961" y="2135430"/>
            <a:ext cx="731411" cy="1246012"/>
            <a:chOff x="1670210" y="1672920"/>
            <a:chExt cx="548575" cy="934538"/>
          </a:xfrm>
        </p:grpSpPr>
        <p:sp>
          <p:nvSpPr>
            <p:cNvPr id="807" name="Google Shape;807;p9"/>
            <p:cNvSpPr/>
            <p:nvPr/>
          </p:nvSpPr>
          <p:spPr>
            <a:xfrm>
              <a:off x="1846335" y="167292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909635" y="1925770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1715660" y="215078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1698360" y="1944732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2054235" y="212730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2016135" y="2544157"/>
              <a:ext cx="63300" cy="6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13" name="Google Shape;813;p9"/>
            <p:cNvCxnSpPr>
              <a:stCxn id="807" idx="4"/>
              <a:endCxn id="808" idx="0"/>
            </p:cNvCxnSpPr>
            <p:nvPr/>
          </p:nvCxnSpPr>
          <p:spPr>
            <a:xfrm rot="1945719">
              <a:off x="1832152" y="1767952"/>
              <a:ext cx="154965" cy="12583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9"/>
            <p:cNvCxnSpPr>
              <a:stCxn id="808" idx="3"/>
              <a:endCxn id="809" idx="7"/>
            </p:cNvCxnSpPr>
            <p:nvPr/>
          </p:nvCxnSpPr>
          <p:spPr>
            <a:xfrm rot="1942841" flipH="1">
              <a:off x="1829790" y="1953893"/>
              <a:ext cx="29129" cy="2321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9"/>
            <p:cNvCxnSpPr>
              <a:stCxn id="809" idx="0"/>
              <a:endCxn id="810" idx="4"/>
            </p:cNvCxnSpPr>
            <p:nvPr/>
          </p:nvCxnSpPr>
          <p:spPr>
            <a:xfrm rot="-8856927">
              <a:off x="1692960" y="2023747"/>
              <a:ext cx="91300" cy="11127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9"/>
            <p:cNvCxnSpPr>
              <a:stCxn id="809" idx="6"/>
              <a:endCxn id="811" idx="2"/>
            </p:cNvCxnSpPr>
            <p:nvPr/>
          </p:nvCxnSpPr>
          <p:spPr>
            <a:xfrm rot="-8852808" flipH="1">
              <a:off x="1806803" y="2086968"/>
              <a:ext cx="219712" cy="16752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9"/>
            <p:cNvCxnSpPr>
              <a:stCxn id="811" idx="4"/>
              <a:endCxn id="812" idx="0"/>
            </p:cNvCxnSpPr>
            <p:nvPr/>
          </p:nvCxnSpPr>
          <p:spPr>
            <a:xfrm rot="1948774">
              <a:off x="1988064" y="2208040"/>
              <a:ext cx="157542" cy="31883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9"/>
            <p:cNvCxnSpPr>
              <a:stCxn id="812" idx="1"/>
              <a:endCxn id="809" idx="5"/>
            </p:cNvCxnSpPr>
            <p:nvPr/>
          </p:nvCxnSpPr>
          <p:spPr>
            <a:xfrm rot="-8851728">
              <a:off x="1696161" y="2300690"/>
              <a:ext cx="402887" cy="15687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9" name="Google Shape;819;p9"/>
          <p:cNvGrpSpPr/>
          <p:nvPr/>
        </p:nvGrpSpPr>
        <p:grpSpPr>
          <a:xfrm rot="-2575757" flipH="1">
            <a:off x="9362425" y="-209292"/>
            <a:ext cx="1531761" cy="1298509"/>
            <a:chOff x="6733575" y="656700"/>
            <a:chExt cx="1148813" cy="973875"/>
          </a:xfrm>
        </p:grpSpPr>
        <p:sp>
          <p:nvSpPr>
            <p:cNvPr id="820" name="Google Shape;820;p9"/>
            <p:cNvSpPr/>
            <p:nvPr/>
          </p:nvSpPr>
          <p:spPr>
            <a:xfrm>
              <a:off x="6889350" y="9690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7" y="1"/>
                  </a:moveTo>
                  <a:cubicBezTo>
                    <a:pt x="183" y="1"/>
                    <a:pt x="1" y="183"/>
                    <a:pt x="1" y="457"/>
                  </a:cubicBezTo>
                  <a:cubicBezTo>
                    <a:pt x="1" y="730"/>
                    <a:pt x="244" y="912"/>
                    <a:pt x="457" y="912"/>
                  </a:cubicBezTo>
                  <a:cubicBezTo>
                    <a:pt x="730" y="912"/>
                    <a:pt x="912" y="730"/>
                    <a:pt x="912" y="457"/>
                  </a:cubicBezTo>
                  <a:cubicBezTo>
                    <a:pt x="912" y="183"/>
                    <a:pt x="73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7284150" y="10599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6972950" y="1152125"/>
              <a:ext cx="24325" cy="25100"/>
            </a:xfrm>
            <a:custGeom>
              <a:avLst/>
              <a:gdLst/>
              <a:ahLst/>
              <a:cxnLst/>
              <a:rect l="l" t="t" r="r" b="b"/>
              <a:pathLst>
                <a:path w="973" h="1004" extrusionOk="0">
                  <a:moveTo>
                    <a:pt x="486" y="1"/>
                  </a:moveTo>
                  <a:cubicBezTo>
                    <a:pt x="243" y="1"/>
                    <a:pt x="0" y="244"/>
                    <a:pt x="0" y="487"/>
                  </a:cubicBezTo>
                  <a:cubicBezTo>
                    <a:pt x="0" y="761"/>
                    <a:pt x="243" y="1004"/>
                    <a:pt x="486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7694500" y="923525"/>
              <a:ext cx="24350" cy="25100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487" y="1"/>
                  </a:moveTo>
                  <a:cubicBezTo>
                    <a:pt x="213" y="1"/>
                    <a:pt x="1" y="244"/>
                    <a:pt x="1" y="487"/>
                  </a:cubicBezTo>
                  <a:cubicBezTo>
                    <a:pt x="1" y="761"/>
                    <a:pt x="213" y="1004"/>
                    <a:pt x="487" y="1004"/>
                  </a:cubicBezTo>
                  <a:cubicBezTo>
                    <a:pt x="760" y="1004"/>
                    <a:pt x="973" y="761"/>
                    <a:pt x="973" y="487"/>
                  </a:cubicBezTo>
                  <a:cubicBezTo>
                    <a:pt x="973" y="244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7613763" y="1591050"/>
              <a:ext cx="40300" cy="39525"/>
            </a:xfrm>
            <a:custGeom>
              <a:avLst/>
              <a:gdLst/>
              <a:ahLst/>
              <a:cxnLst/>
              <a:rect l="l" t="t" r="r" b="b"/>
              <a:pathLst>
                <a:path w="1612" h="1581" extrusionOk="0">
                  <a:moveTo>
                    <a:pt x="821" y="0"/>
                  </a:moveTo>
                  <a:cubicBezTo>
                    <a:pt x="366" y="0"/>
                    <a:pt x="1" y="365"/>
                    <a:pt x="1" y="790"/>
                  </a:cubicBezTo>
                  <a:cubicBezTo>
                    <a:pt x="1" y="1216"/>
                    <a:pt x="366" y="1581"/>
                    <a:pt x="821" y="1581"/>
                  </a:cubicBezTo>
                  <a:cubicBezTo>
                    <a:pt x="1277" y="1581"/>
                    <a:pt x="1612" y="1216"/>
                    <a:pt x="1612" y="790"/>
                  </a:cubicBezTo>
                  <a:cubicBezTo>
                    <a:pt x="1612" y="33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7385025" y="656700"/>
              <a:ext cx="26600" cy="25850"/>
            </a:xfrm>
            <a:custGeom>
              <a:avLst/>
              <a:gdLst/>
              <a:ahLst/>
              <a:cxnLst/>
              <a:rect l="l" t="t" r="r" b="b"/>
              <a:pathLst>
                <a:path w="1064" h="1034" extrusionOk="0">
                  <a:moveTo>
                    <a:pt x="54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821"/>
                    <a:pt x="243" y="1033"/>
                    <a:pt x="547" y="1033"/>
                  </a:cubicBezTo>
                  <a:cubicBezTo>
                    <a:pt x="851" y="1033"/>
                    <a:pt x="1064" y="821"/>
                    <a:pt x="1064" y="517"/>
                  </a:cubicBezTo>
                  <a:cubicBezTo>
                    <a:pt x="1064" y="213"/>
                    <a:pt x="85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7858063" y="1232925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486" y="0"/>
                  </a:moveTo>
                  <a:cubicBezTo>
                    <a:pt x="213" y="0"/>
                    <a:pt x="0" y="213"/>
                    <a:pt x="0" y="487"/>
                  </a:cubicBezTo>
                  <a:cubicBezTo>
                    <a:pt x="0" y="759"/>
                    <a:pt x="171" y="982"/>
                    <a:pt x="403" y="982"/>
                  </a:cubicBezTo>
                  <a:cubicBezTo>
                    <a:pt x="430" y="982"/>
                    <a:pt x="458" y="979"/>
                    <a:pt x="486" y="973"/>
                  </a:cubicBezTo>
                  <a:cubicBezTo>
                    <a:pt x="760" y="973"/>
                    <a:pt x="973" y="760"/>
                    <a:pt x="973" y="487"/>
                  </a:cubicBezTo>
                  <a:cubicBezTo>
                    <a:pt x="973" y="213"/>
                    <a:pt x="760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6733575" y="1054100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913" h="913" extrusionOk="0">
                  <a:moveTo>
                    <a:pt x="456" y="1"/>
                  </a:moveTo>
                  <a:cubicBezTo>
                    <a:pt x="183" y="1"/>
                    <a:pt x="0" y="214"/>
                    <a:pt x="0" y="457"/>
                  </a:cubicBezTo>
                  <a:cubicBezTo>
                    <a:pt x="0" y="730"/>
                    <a:pt x="244" y="913"/>
                    <a:pt x="456" y="913"/>
                  </a:cubicBezTo>
                  <a:cubicBezTo>
                    <a:pt x="730" y="913"/>
                    <a:pt x="912" y="730"/>
                    <a:pt x="912" y="457"/>
                  </a:cubicBezTo>
                  <a:cubicBezTo>
                    <a:pt x="912" y="214"/>
                    <a:pt x="730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6975975" y="1221275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53"/>
                    <a:pt x="1" y="305"/>
                  </a:cubicBezTo>
                  <a:cubicBezTo>
                    <a:pt x="1" y="487"/>
                    <a:pt x="122" y="609"/>
                    <a:pt x="305" y="609"/>
                  </a:cubicBezTo>
                  <a:cubicBezTo>
                    <a:pt x="457" y="609"/>
                    <a:pt x="609" y="487"/>
                    <a:pt x="609" y="305"/>
                  </a:cubicBezTo>
                  <a:cubicBezTo>
                    <a:pt x="609" y="153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6817175" y="1238000"/>
              <a:ext cx="25100" cy="24350"/>
            </a:xfrm>
            <a:custGeom>
              <a:avLst/>
              <a:gdLst/>
              <a:ahLst/>
              <a:cxnLst/>
              <a:rect l="l" t="t" r="r" b="b"/>
              <a:pathLst>
                <a:path w="1004" h="974" extrusionOk="0">
                  <a:moveTo>
                    <a:pt x="486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6" y="973"/>
                  </a:cubicBezTo>
                  <a:cubicBezTo>
                    <a:pt x="760" y="973"/>
                    <a:pt x="1003" y="761"/>
                    <a:pt x="1003" y="487"/>
                  </a:cubicBezTo>
                  <a:cubicBezTo>
                    <a:pt x="1003" y="213"/>
                    <a:pt x="760" y="1"/>
                    <a:pt x="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7538725" y="1161800"/>
              <a:ext cx="24350" cy="24350"/>
            </a:xfrm>
            <a:custGeom>
              <a:avLst/>
              <a:gdLst/>
              <a:ahLst/>
              <a:cxnLst/>
              <a:rect l="l" t="t" r="r" b="b"/>
              <a:pathLst>
                <a:path w="974" h="974" extrusionOk="0">
                  <a:moveTo>
                    <a:pt x="487" y="1"/>
                  </a:moveTo>
                  <a:cubicBezTo>
                    <a:pt x="213" y="1"/>
                    <a:pt x="0" y="213"/>
                    <a:pt x="0" y="487"/>
                  </a:cubicBezTo>
                  <a:cubicBezTo>
                    <a:pt x="0" y="761"/>
                    <a:pt x="213" y="973"/>
                    <a:pt x="487" y="973"/>
                  </a:cubicBezTo>
                  <a:cubicBezTo>
                    <a:pt x="760" y="973"/>
                    <a:pt x="973" y="761"/>
                    <a:pt x="973" y="487"/>
                  </a:cubicBezTo>
                  <a:cubicBezTo>
                    <a:pt x="973" y="213"/>
                    <a:pt x="760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7456650" y="13920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1" y="396"/>
                    <a:pt x="1" y="821"/>
                  </a:cubicBezTo>
                  <a:cubicBezTo>
                    <a:pt x="1" y="1216"/>
                    <a:pt x="365" y="1581"/>
                    <a:pt x="821" y="1611"/>
                  </a:cubicBezTo>
                  <a:cubicBezTo>
                    <a:pt x="1277" y="1611"/>
                    <a:pt x="1612" y="1216"/>
                    <a:pt x="1612" y="821"/>
                  </a:cubicBezTo>
                  <a:cubicBezTo>
                    <a:pt x="1612" y="335"/>
                    <a:pt x="121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7230000" y="741800"/>
              <a:ext cx="26625" cy="26625"/>
            </a:xfrm>
            <a:custGeom>
              <a:avLst/>
              <a:gdLst/>
              <a:ahLst/>
              <a:cxnLst/>
              <a:rect l="l" t="t" r="r" b="b"/>
              <a:pathLst>
                <a:path w="1065" h="1065" extrusionOk="0">
                  <a:moveTo>
                    <a:pt x="517" y="0"/>
                  </a:moveTo>
                  <a:cubicBezTo>
                    <a:pt x="213" y="0"/>
                    <a:pt x="0" y="244"/>
                    <a:pt x="0" y="547"/>
                  </a:cubicBezTo>
                  <a:cubicBezTo>
                    <a:pt x="0" y="821"/>
                    <a:pt x="213" y="1064"/>
                    <a:pt x="517" y="1064"/>
                  </a:cubicBezTo>
                  <a:cubicBezTo>
                    <a:pt x="821" y="1064"/>
                    <a:pt x="1064" y="821"/>
                    <a:pt x="1064" y="547"/>
                  </a:cubicBezTo>
                  <a:cubicBezTo>
                    <a:pt x="1064" y="244"/>
                    <a:pt x="821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9"/>
          <p:cNvGrpSpPr/>
          <p:nvPr/>
        </p:nvGrpSpPr>
        <p:grpSpPr>
          <a:xfrm>
            <a:off x="11504722" y="3392792"/>
            <a:ext cx="755889" cy="1551349"/>
            <a:chOff x="714175" y="1874013"/>
            <a:chExt cx="420250" cy="862500"/>
          </a:xfrm>
        </p:grpSpPr>
        <p:sp>
          <p:nvSpPr>
            <p:cNvPr id="834" name="Google Shape;834;p9"/>
            <p:cNvSpPr/>
            <p:nvPr/>
          </p:nvSpPr>
          <p:spPr>
            <a:xfrm>
              <a:off x="1100200" y="1874013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1010525" y="19348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2" y="0"/>
                    <a:pt x="1" y="91"/>
                    <a:pt x="1" y="213"/>
                  </a:cubicBezTo>
                  <a:cubicBezTo>
                    <a:pt x="1" y="274"/>
                    <a:pt x="6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958100" y="2244088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35" y="0"/>
                  </a:moveTo>
                  <a:cubicBezTo>
                    <a:pt x="152" y="0"/>
                    <a:pt x="0" y="152"/>
                    <a:pt x="0" y="334"/>
                  </a:cubicBezTo>
                  <a:cubicBezTo>
                    <a:pt x="0" y="517"/>
                    <a:pt x="152" y="669"/>
                    <a:pt x="335" y="669"/>
                  </a:cubicBezTo>
                  <a:cubicBezTo>
                    <a:pt x="517" y="669"/>
                    <a:pt x="669" y="517"/>
                    <a:pt x="669" y="334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1119200" y="2283588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87"/>
                    <a:pt x="15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1014325" y="2359588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92" y="0"/>
                    <a:pt x="1" y="122"/>
                    <a:pt x="1" y="274"/>
                  </a:cubicBezTo>
                  <a:cubicBezTo>
                    <a:pt x="1" y="426"/>
                    <a:pt x="92" y="547"/>
                    <a:pt x="244" y="547"/>
                  </a:cubicBezTo>
                  <a:cubicBezTo>
                    <a:pt x="396" y="547"/>
                    <a:pt x="517" y="426"/>
                    <a:pt x="517" y="274"/>
                  </a:cubicBezTo>
                  <a:cubicBezTo>
                    <a:pt x="51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1082725" y="2176438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274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1098675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95"/>
                    <a:pt x="183" y="395"/>
                  </a:cubicBezTo>
                  <a:cubicBezTo>
                    <a:pt x="305" y="395"/>
                    <a:pt x="365" y="304"/>
                    <a:pt x="365" y="213"/>
                  </a:cubicBezTo>
                  <a:cubicBezTo>
                    <a:pt x="365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869950" y="26415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1" y="91"/>
                    <a:pt x="1" y="213"/>
                  </a:cubicBezTo>
                  <a:cubicBezTo>
                    <a:pt x="1" y="274"/>
                    <a:pt x="61" y="36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944425" y="1959888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02"/>
                    <a:pt x="87" y="531"/>
                    <a:pt x="206" y="531"/>
                  </a:cubicBezTo>
                  <a:cubicBezTo>
                    <a:pt x="228" y="531"/>
                    <a:pt x="250" y="526"/>
                    <a:pt x="274" y="517"/>
                  </a:cubicBezTo>
                  <a:cubicBezTo>
                    <a:pt x="426" y="51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854750" y="2020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274"/>
                    <a:pt x="61" y="366"/>
                    <a:pt x="183" y="366"/>
                  </a:cubicBezTo>
                  <a:cubicBezTo>
                    <a:pt x="274" y="366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1028000" y="2055638"/>
              <a:ext cx="13700" cy="1370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802325" y="2329188"/>
              <a:ext cx="16750" cy="17500"/>
            </a:xfrm>
            <a:custGeom>
              <a:avLst/>
              <a:gdLst/>
              <a:ahLst/>
              <a:cxnLst/>
              <a:rect l="l" t="t" r="r" b="b"/>
              <a:pathLst>
                <a:path w="670" h="700" extrusionOk="0">
                  <a:moveTo>
                    <a:pt x="335" y="0"/>
                  </a:moveTo>
                  <a:cubicBezTo>
                    <a:pt x="152" y="0"/>
                    <a:pt x="0" y="152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17"/>
                    <a:pt x="669" y="335"/>
                  </a:cubicBezTo>
                  <a:cubicBezTo>
                    <a:pt x="669" y="152"/>
                    <a:pt x="517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963425" y="2369463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0"/>
                  </a:moveTo>
                  <a:cubicBezTo>
                    <a:pt x="152" y="0"/>
                    <a:pt x="0" y="122"/>
                    <a:pt x="0" y="304"/>
                  </a:cubicBezTo>
                  <a:cubicBezTo>
                    <a:pt x="0" y="456"/>
                    <a:pt x="152" y="608"/>
                    <a:pt x="304" y="608"/>
                  </a:cubicBezTo>
                  <a:cubicBezTo>
                    <a:pt x="487" y="608"/>
                    <a:pt x="608" y="456"/>
                    <a:pt x="608" y="304"/>
                  </a:cubicBezTo>
                  <a:cubicBezTo>
                    <a:pt x="608" y="122"/>
                    <a:pt x="48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857800" y="2445438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47" y="396"/>
                    <a:pt x="547" y="244"/>
                  </a:cubicBezTo>
                  <a:cubicBezTo>
                    <a:pt x="54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926175" y="2261563"/>
              <a:ext cx="9900" cy="99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395"/>
                    <a:pt x="214" y="395"/>
                  </a:cubicBezTo>
                  <a:cubicBezTo>
                    <a:pt x="305" y="395"/>
                    <a:pt x="396" y="304"/>
                    <a:pt x="39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1071325" y="23086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62"/>
                    <a:pt x="0" y="183"/>
                  </a:cubicBezTo>
                  <a:cubicBezTo>
                    <a:pt x="0" y="305"/>
                    <a:pt x="61" y="366"/>
                    <a:pt x="183" y="366"/>
                  </a:cubicBezTo>
                  <a:cubicBezTo>
                    <a:pt x="304" y="366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942900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2"/>
                    <a:pt x="1" y="183"/>
                  </a:cubicBezTo>
                  <a:cubicBezTo>
                    <a:pt x="1" y="274"/>
                    <a:pt x="61" y="335"/>
                    <a:pt x="183" y="365"/>
                  </a:cubicBezTo>
                  <a:cubicBezTo>
                    <a:pt x="304" y="365"/>
                    <a:pt x="365" y="305"/>
                    <a:pt x="365" y="183"/>
                  </a:cubicBezTo>
                  <a:cubicBezTo>
                    <a:pt x="365" y="6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14175" y="2727363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48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"/>
          <p:cNvSpPr txBox="1">
            <a:spLocks noGrp="1"/>
          </p:cNvSpPr>
          <p:nvPr>
            <p:ph type="body" idx="1"/>
          </p:nvPr>
        </p:nvSpPr>
        <p:spPr>
          <a:xfrm>
            <a:off x="3032000" y="2814400"/>
            <a:ext cx="6128000" cy="1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267">
                <a:latin typeface="Cinzel"/>
                <a:ea typeface="Cinzel"/>
                <a:cs typeface="Cinzel"/>
                <a:sym typeface="Cinze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54" name="Google Shape;854;p10"/>
          <p:cNvGrpSpPr/>
          <p:nvPr/>
        </p:nvGrpSpPr>
        <p:grpSpPr>
          <a:xfrm rot="-9939482">
            <a:off x="8459599" y="-289628"/>
            <a:ext cx="768135" cy="1165616"/>
            <a:chOff x="649350" y="858950"/>
            <a:chExt cx="782375" cy="1187225"/>
          </a:xfrm>
        </p:grpSpPr>
        <p:sp>
          <p:nvSpPr>
            <p:cNvPr id="855" name="Google Shape;855;p10"/>
            <p:cNvSpPr/>
            <p:nvPr/>
          </p:nvSpPr>
          <p:spPr>
            <a:xfrm>
              <a:off x="994925" y="85895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1304225" y="9980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1218425" y="14586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994925" y="128452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735150" y="14404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910525" y="1738300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649350" y="1960375"/>
              <a:ext cx="85800" cy="858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62" name="Google Shape;862;p10"/>
            <p:cNvCxnSpPr>
              <a:stCxn id="855" idx="5"/>
              <a:endCxn id="856" idx="2"/>
            </p:cNvCxnSpPr>
            <p:nvPr/>
          </p:nvCxnSpPr>
          <p:spPr>
            <a:xfrm rot="-861996">
              <a:off x="1085253" y="904592"/>
              <a:ext cx="201914" cy="16378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0"/>
            <p:cNvCxnSpPr>
              <a:stCxn id="856" idx="4"/>
              <a:endCxn id="857" idx="0"/>
            </p:cNvCxnSpPr>
            <p:nvPr/>
          </p:nvCxnSpPr>
          <p:spPr>
            <a:xfrm rot="-859242" flipH="1">
              <a:off x="1216293" y="1100258"/>
              <a:ext cx="175865" cy="34183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10"/>
            <p:cNvCxnSpPr>
              <a:stCxn id="857" idx="1"/>
              <a:endCxn id="858" idx="5"/>
            </p:cNvCxnSpPr>
            <p:nvPr/>
          </p:nvCxnSpPr>
          <p:spPr>
            <a:xfrm rot="9940473">
              <a:off x="1084673" y="1339450"/>
              <a:ext cx="129734" cy="15018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10"/>
            <p:cNvCxnSpPr>
              <a:stCxn id="858" idx="3"/>
              <a:endCxn id="859" idx="6"/>
            </p:cNvCxnSpPr>
            <p:nvPr/>
          </p:nvCxnSpPr>
          <p:spPr>
            <a:xfrm rot="-861070" flipH="1">
              <a:off x="808285" y="1382847"/>
              <a:ext cx="211810" cy="7552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10"/>
            <p:cNvCxnSpPr>
              <a:stCxn id="859" idx="5"/>
              <a:endCxn id="860" idx="1"/>
            </p:cNvCxnSpPr>
            <p:nvPr/>
          </p:nvCxnSpPr>
          <p:spPr>
            <a:xfrm rot="-856518">
              <a:off x="839527" y="1503169"/>
              <a:ext cx="52315" cy="25823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10"/>
            <p:cNvCxnSpPr>
              <a:stCxn id="860" idx="3"/>
              <a:endCxn id="861" idx="7"/>
            </p:cNvCxnSpPr>
            <p:nvPr/>
          </p:nvCxnSpPr>
          <p:spPr>
            <a:xfrm rot="-859272" flipH="1">
              <a:off x="705853" y="1838828"/>
              <a:ext cx="234074" cy="106814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5747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233" y="593367"/>
            <a:ext cx="1028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inzel"/>
              <a:buNone/>
              <a:defRPr sz="32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233" y="1536633"/>
            <a:ext cx="10287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lamenco"/>
              <a:buChar char="●"/>
              <a:defRPr sz="1800"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○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■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●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○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■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●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○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lamenco"/>
              <a:buChar char="■"/>
              <a:defRPr>
                <a:solidFill>
                  <a:schemeClr val="lt1"/>
                </a:solidFill>
                <a:latin typeface="Flamenco"/>
                <a:ea typeface="Flamenco"/>
                <a:cs typeface="Flamenco"/>
                <a:sym typeface="Flamenc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572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2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7" name="Google Shape;2457;p2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274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9DAC-0B2B-2996-BA36-4B3DC7DB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633" y="924638"/>
            <a:ext cx="6346623" cy="2504362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Attitude Determination and Control System Testbed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CB72C-7706-974D-7B07-695AE2186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5144" y="4273100"/>
            <a:ext cx="5711600" cy="44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Athul Kodancha, Joe Dubois</a:t>
            </a:r>
          </a:p>
        </p:txBody>
      </p:sp>
    </p:spTree>
    <p:extLst>
      <p:ext uri="{BB962C8B-B14F-4D97-AF65-F5344CB8AC3E}">
        <p14:creationId xmlns:p14="http://schemas.microsoft.com/office/powerpoint/2010/main" val="360573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8790-5F55-C1E4-44C7-FFD88A6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B527-A752-2E72-0310-F1D658C6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33" y="1536633"/>
            <a:ext cx="5247284" cy="4555200"/>
          </a:xfrm>
        </p:spPr>
        <p:txBody>
          <a:bodyPr/>
          <a:lstStyle/>
          <a:p>
            <a:r>
              <a:rPr lang="en-US" b="1" dirty="0"/>
              <a:t>What is ADCS? </a:t>
            </a:r>
            <a:r>
              <a:rPr lang="en-US" dirty="0"/>
              <a:t>Ensures spacecraft maintain precise orientation for mission success.</a:t>
            </a:r>
          </a:p>
          <a:p>
            <a:r>
              <a:rPr lang="en-US" b="1" dirty="0"/>
              <a:t>Why Build a Testbed?</a:t>
            </a:r>
            <a:r>
              <a:rPr lang="en-US" dirty="0"/>
              <a:t> Ground-based simulations ensure reliability before deployment.</a:t>
            </a:r>
          </a:p>
          <a:p>
            <a:r>
              <a:rPr lang="en-US" b="1" dirty="0"/>
              <a:t>Project Overview: </a:t>
            </a:r>
            <a:r>
              <a:rPr lang="en-US" dirty="0"/>
              <a:t>Developing a 3-axis Helmholtz cage + 3-axis gimbal for controlled testing.</a:t>
            </a:r>
          </a:p>
          <a:p>
            <a:r>
              <a:rPr lang="en-US" b="1" dirty="0"/>
              <a:t>Impact:</a:t>
            </a:r>
            <a:r>
              <a:rPr lang="en-US" dirty="0"/>
              <a:t> Supports research in attitude stabilization, refining ADCS algorithms and hardware for future satellite advancements.</a:t>
            </a:r>
          </a:p>
        </p:txBody>
      </p:sp>
      <p:pic>
        <p:nvPicPr>
          <p:cNvPr id="1026" name="Picture 2" descr="Attitude Determination and Control (ADCS) - Stanford SSI Wiki">
            <a:extLst>
              <a:ext uri="{FF2B5EF4-FFF2-40B4-BE49-F238E27FC236}">
                <a16:creationId xmlns:a16="http://schemas.microsoft.com/office/drawing/2014/main" id="{C80BE1CE-2D6F-6CDB-8ED5-CF74AA0E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02" y="874862"/>
            <a:ext cx="23907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 just made a helmholtz cage for our review with the Air Force : r/gatech">
            <a:extLst>
              <a:ext uri="{FF2B5EF4-FFF2-40B4-BE49-F238E27FC236}">
                <a16:creationId xmlns:a16="http://schemas.microsoft.com/office/drawing/2014/main" id="{152C7D28-2CC8-A373-D788-92534E10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88" y="3688336"/>
            <a:ext cx="4016829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C43A-EE0D-7396-6853-E7150EE9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AE5E-9AA7-7A03-3276-4B7D8F42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33" y="1536633"/>
            <a:ext cx="7684621" cy="4555200"/>
          </a:xfrm>
        </p:spPr>
        <p:txBody>
          <a:bodyPr/>
          <a:lstStyle/>
          <a:p>
            <a:r>
              <a:rPr lang="en-US" dirty="0"/>
              <a:t>Magnetic Field Simulation – Build a 3-axis Helmholtz cage generating a homogeneous 3 Gauss magnetic field for testing.</a:t>
            </a:r>
          </a:p>
          <a:p>
            <a:r>
              <a:rPr lang="en-US" dirty="0"/>
              <a:t>Scalable Design – Ensure an internal volume of 0.125 m³ to accommodate a 6U CubeSat test platform.</a:t>
            </a:r>
          </a:p>
          <a:p>
            <a:r>
              <a:rPr lang="en-US" dirty="0"/>
              <a:t>Performance Evaluation – Develop a test cube to analyze ADCS functionality and response under simulated space conditions.</a:t>
            </a:r>
          </a:p>
          <a:p>
            <a:r>
              <a:rPr lang="en-US" dirty="0"/>
              <a:t>Control System Implementation – Integrate and refine attitude stabilization algorithms for accurate positioning control.</a:t>
            </a:r>
          </a:p>
          <a:p>
            <a:r>
              <a:rPr lang="en-US" dirty="0"/>
              <a:t>Hardware Validation – Conduct sensor and actuator testing using simulations and real-world experiments to verify reliability.</a:t>
            </a:r>
          </a:p>
        </p:txBody>
      </p:sp>
      <p:pic>
        <p:nvPicPr>
          <p:cNvPr id="2054" name="Picture 6" descr="SciELO Brazil - Exploring the magnetic field of Helmholtz and Maxwell coils:  a computer-based approach exploiting the superposition principle Exploring  the magnetic field of Helmholtz and Maxwell coils: a computer-based  approach exploiting">
            <a:extLst>
              <a:ext uri="{FF2B5EF4-FFF2-40B4-BE49-F238E27FC236}">
                <a16:creationId xmlns:a16="http://schemas.microsoft.com/office/drawing/2014/main" id="{1463EB71-B334-02ED-699B-42ED844E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30" y="593366"/>
            <a:ext cx="2770214" cy="23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tificial satellite - Passive attitude stabilization with magnets - are  there studies based on actual flight data? - Space Exploration Stack  Exchange">
            <a:extLst>
              <a:ext uri="{FF2B5EF4-FFF2-40B4-BE49-F238E27FC236}">
                <a16:creationId xmlns:a16="http://schemas.microsoft.com/office/drawing/2014/main" id="{0805A265-EFF7-A600-88C7-8C1A8E9F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81" y="4156746"/>
            <a:ext cx="3452563" cy="23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3F0CB83-C991-1803-D45E-96E52AD8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45B592-2DB2-B066-57F6-74D03B63EA02}"/>
              </a:ext>
            </a:extLst>
          </p:cNvPr>
          <p:cNvSpPr/>
          <p:nvPr/>
        </p:nvSpPr>
        <p:spPr>
          <a:xfrm>
            <a:off x="2513162" y="661358"/>
            <a:ext cx="7004649" cy="69011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inzel"/>
              </a:rPr>
              <a:t>Methodology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45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F042-2F96-A98B-3F30-4A5E9D93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085A-A545-35EF-7BF8-4789A69DD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33" y="1536633"/>
            <a:ext cx="7277367" cy="4555200"/>
          </a:xfrm>
        </p:spPr>
        <p:txBody>
          <a:bodyPr/>
          <a:lstStyle/>
          <a:p>
            <a:r>
              <a:rPr lang="en-US" dirty="0"/>
              <a:t>Purpose: Generates a uniform, controlled magnetic field (3 Gauss) to simulate space conditions for ADCS testing.</a:t>
            </a:r>
          </a:p>
          <a:p>
            <a:r>
              <a:rPr lang="en-US" dirty="0"/>
              <a:t>Core Features:</a:t>
            </a:r>
          </a:p>
          <a:p>
            <a:pPr lvl="1"/>
            <a:r>
              <a:rPr lang="en-US" dirty="0"/>
              <a:t>3-axis Helmholtz coil configuration for precise field control.</a:t>
            </a:r>
          </a:p>
          <a:p>
            <a:pPr lvl="1"/>
            <a:r>
              <a:rPr lang="en-US" dirty="0"/>
              <a:t>Adjustable field strength to replicate orbital conditions.</a:t>
            </a:r>
          </a:p>
          <a:p>
            <a:pPr lvl="1"/>
            <a:r>
              <a:rPr lang="en-US" dirty="0"/>
              <a:t>0.125 m³ internal volume to accommodate CubeSat testing.</a:t>
            </a:r>
          </a:p>
          <a:p>
            <a:r>
              <a:rPr lang="en-US" dirty="0"/>
              <a:t>Importance to ADCS Validation: Provides a consistent magnetic environment for evaluating ADCS accuracy before deployment of spacecraft.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ACE17-B5E8-CECD-D5A8-D4DA3C5C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823" y="3897252"/>
            <a:ext cx="2483364" cy="2819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0D885C-E72F-0A79-43A5-4C9522E8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400" y="4243482"/>
            <a:ext cx="5027376" cy="2525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5190D-8AC3-A223-E3D1-109B0949B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044" y="1304918"/>
            <a:ext cx="3324249" cy="18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216B-8BC6-6A29-9854-B0E49009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61F7C-0DD8-064B-6E27-99ED3E0E9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33" y="1536633"/>
            <a:ext cx="7000742" cy="4555200"/>
          </a:xfrm>
        </p:spPr>
        <p:txBody>
          <a:bodyPr/>
          <a:lstStyle/>
          <a:p>
            <a:r>
              <a:rPr lang="en-US" dirty="0"/>
              <a:t>What is the Test Cube? – a platform for testing control algorithms and actuators before launching into orbit.</a:t>
            </a:r>
          </a:p>
          <a:p>
            <a:r>
              <a:rPr lang="en-US" dirty="0"/>
              <a:t>Core Components – Actuators, IMUs, power system, and control interface.</a:t>
            </a:r>
          </a:p>
          <a:p>
            <a:r>
              <a:rPr lang="en-US" dirty="0"/>
              <a:t>Functionality: This platform helps bridge the gap between theoretical designs and real-world performance by validating hardware and software interactions.</a:t>
            </a:r>
          </a:p>
          <a:p>
            <a:r>
              <a:rPr lang="en-US" dirty="0"/>
              <a:t>Why It’s Important? By testing actuators and control systems in a ground-based setting, engineers can refine and troubleshoot potential failures before deployment.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B5F2E-DA03-6ECE-E74B-E9B4465F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15" y="4827986"/>
            <a:ext cx="4528266" cy="1848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BC240-A641-9A5A-EEFD-A1180176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443" y="527758"/>
            <a:ext cx="2414240" cy="22271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09FEF-DE4A-6F85-FCB3-CC28C602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055" y="3171587"/>
            <a:ext cx="2669015" cy="33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C528-7F60-1046-DDE0-C1095249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Gimbal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96E33-8C61-EED7-30F4-C8A2B083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33" y="1536633"/>
            <a:ext cx="6782786" cy="4018778"/>
          </a:xfrm>
        </p:spPr>
        <p:txBody>
          <a:bodyPr/>
          <a:lstStyle/>
          <a:p>
            <a:r>
              <a:rPr lang="en-US" dirty="0"/>
              <a:t>Purpose: The gimbal system provides unrestricted movement, allowing ADCS algorithms to be tested in a controlled environment that mimics real spacecraft behavior.</a:t>
            </a:r>
          </a:p>
          <a:p>
            <a:r>
              <a:rPr lang="en-US" dirty="0"/>
              <a:t>Core Features:</a:t>
            </a:r>
          </a:p>
          <a:p>
            <a:pPr lvl="1"/>
            <a:r>
              <a:rPr lang="en-US" dirty="0"/>
              <a:t>Frictionless Bearings: allow for full rotation along each axis</a:t>
            </a:r>
          </a:p>
          <a:p>
            <a:pPr lvl="1"/>
            <a:r>
              <a:rPr lang="en-US" dirty="0"/>
              <a:t>Counterweights: Support CubeSat weight and mass imbalance</a:t>
            </a:r>
          </a:p>
          <a:p>
            <a:r>
              <a:rPr lang="en-US" dirty="0"/>
              <a:t>Importance to ADCS Validation: By allowing full rotational movement, the gimbal system helps verify sensor readings, actuator responses, and overall ADCS performance under simulated space conditions.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62BAF-ADCE-C2A9-8168-56FB2B98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111" y="4506653"/>
            <a:ext cx="2117168" cy="2170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D6B9B-DA49-B77E-5969-A046CE47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963" y="4439442"/>
            <a:ext cx="2463670" cy="2304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73133-41A2-5185-5041-7AEBCABC8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265" y="270119"/>
            <a:ext cx="2078330" cy="38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FDFE-8E81-0A5B-C2E6-30811876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EF32-07D2-8064-EDE0-1BAC81232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  <a:p>
            <a:r>
              <a:rPr lang="en-US" dirty="0"/>
              <a:t>Quang Huy Dinh</a:t>
            </a:r>
          </a:p>
          <a:p>
            <a:r>
              <a:rPr lang="en-US" dirty="0"/>
              <a:t>Preeti </a:t>
            </a:r>
            <a:r>
              <a:rPr lang="en-US" dirty="0" err="1"/>
              <a:t>Vaddey</a:t>
            </a:r>
            <a:endParaRPr lang="en-US" dirty="0"/>
          </a:p>
          <a:p>
            <a:r>
              <a:rPr lang="en-US" dirty="0"/>
              <a:t>Lee Sorsen</a:t>
            </a:r>
          </a:p>
          <a:p>
            <a:r>
              <a:rPr lang="en-US" dirty="0"/>
              <a:t>Tyler Santos</a:t>
            </a:r>
          </a:p>
          <a:p>
            <a:r>
              <a:rPr lang="en-US" dirty="0"/>
              <a:t>Lewin </a:t>
            </a:r>
            <a:r>
              <a:rPr lang="en-US" b="0" i="0" dirty="0" err="1">
                <a:solidFill>
                  <a:srgbClr val="FFFFFF"/>
                </a:solidFill>
                <a:effectLst/>
              </a:rPr>
              <a:t>Elep</a:t>
            </a:r>
            <a:endParaRPr lang="en-US" b="0" i="0" dirty="0">
              <a:solidFill>
                <a:srgbClr val="FFFFFF"/>
              </a:solidFill>
              <a:effectLst/>
            </a:endParaRPr>
          </a:p>
          <a:p>
            <a:r>
              <a:rPr lang="en-US" dirty="0">
                <a:solidFill>
                  <a:srgbClr val="FFFFFF"/>
                </a:solidFill>
              </a:rPr>
              <a:t>Cole Nelson</a:t>
            </a:r>
          </a:p>
          <a:p>
            <a:r>
              <a:rPr lang="en-US" b="0" i="0" dirty="0">
                <a:solidFill>
                  <a:srgbClr val="FFFFFF"/>
                </a:solidFill>
                <a:effectLst/>
              </a:rPr>
              <a:t>Micah Nguyen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9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F9CE-4990-B7B1-9743-169602E1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65870319"/>
      </p:ext>
    </p:extLst>
  </p:cSld>
  <p:clrMapOvr>
    <a:masterClrMapping/>
  </p:clrMapOvr>
</p:sld>
</file>

<file path=ppt/theme/theme1.xml><?xml version="1.0" encoding="utf-8"?>
<a:theme xmlns:a="http://schemas.openxmlformats.org/drawingml/2006/main" name="Celestial Navigation Workshop by Slides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7BA9237C-FCA2-4616-92C8-B427D8A2E5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06C44-A295-469D-AEA5-01DB9B18DE42}"/>
</file>

<file path=customXml/itemProps3.xml><?xml version="1.0" encoding="utf-8"?>
<ds:datastoreItem xmlns:ds="http://schemas.openxmlformats.org/officeDocument/2006/customXml" ds:itemID="{AA91DAC6-9425-4680-8DCE-3E3FFFDB4500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7b874cb7-9d92-4715-89dd-ca0d212187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 Navigation Workshop by Slidesgo</Template>
  <TotalTime>646</TotalTime>
  <Words>412</Words>
  <Application>Microsoft Office PowerPoint</Application>
  <PresentationFormat>Widescreen</PresentationFormat>
  <Paragraphs>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Cinzel</vt:lpstr>
      <vt:lpstr>Flamenco</vt:lpstr>
      <vt:lpstr>Proxima Nova</vt:lpstr>
      <vt:lpstr>Celestial Navigation Workshop by Slidesgo</vt:lpstr>
      <vt:lpstr>Slidesgo Final Pages</vt:lpstr>
      <vt:lpstr>Attitude Determination and Control System Testbed</vt:lpstr>
      <vt:lpstr>Introduction</vt:lpstr>
      <vt:lpstr>Objectives</vt:lpstr>
      <vt:lpstr>PowerPoint Presentation</vt:lpstr>
      <vt:lpstr>Cage</vt:lpstr>
      <vt:lpstr>Test Cube</vt:lpstr>
      <vt:lpstr>Gimbal</vt:lpstr>
      <vt:lpstr>Acknowledgements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Athul Kodancha</dc:creator>
  <cp:lastModifiedBy>Athul Kodancha</cp:lastModifiedBy>
  <cp:revision>2</cp:revision>
  <dcterms:created xsi:type="dcterms:W3CDTF">2025-04-04T00:38:09Z</dcterms:created>
  <dcterms:modified xsi:type="dcterms:W3CDTF">2025-04-05T00:54:15Z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